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8"/>
  </p:notesMasterIdLst>
  <p:handoutMasterIdLst>
    <p:handoutMasterId r:id="rId19"/>
  </p:handoutMasterIdLst>
  <p:sldIdLst>
    <p:sldId id="256" r:id="rId2"/>
    <p:sldId id="272" r:id="rId3"/>
    <p:sldId id="257" r:id="rId4"/>
    <p:sldId id="258" r:id="rId5"/>
    <p:sldId id="259" r:id="rId6"/>
    <p:sldId id="260" r:id="rId7"/>
    <p:sldId id="261" r:id="rId8"/>
    <p:sldId id="262" r:id="rId9"/>
    <p:sldId id="263" r:id="rId10"/>
    <p:sldId id="265" r:id="rId11"/>
    <p:sldId id="266" r:id="rId12"/>
    <p:sldId id="268" r:id="rId13"/>
    <p:sldId id="269" r:id="rId14"/>
    <p:sldId id="270" r:id="rId15"/>
    <p:sldId id="273" r:id="rId16"/>
    <p:sldId id="271"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5pPr>
    <a:lvl6pPr marL="2286000" algn="l" defTabSz="914400" rtl="0" eaLnBrk="1" latinLnBrk="0" hangingPunct="1">
      <a:defRPr kern="1200">
        <a:solidFill>
          <a:schemeClr val="tx1"/>
        </a:solidFill>
        <a:latin typeface="Times New Roman" panose="02020603050405020304" pitchFamily="18" charset="0"/>
        <a:ea typeface="+mn-ea"/>
        <a:cs typeface="+mn-cs"/>
      </a:defRPr>
    </a:lvl6pPr>
    <a:lvl7pPr marL="2743200" algn="l" defTabSz="914400" rtl="0" eaLnBrk="1" latinLnBrk="0" hangingPunct="1">
      <a:defRPr kern="1200">
        <a:solidFill>
          <a:schemeClr val="tx1"/>
        </a:solidFill>
        <a:latin typeface="Times New Roman" panose="02020603050405020304" pitchFamily="18" charset="0"/>
        <a:ea typeface="+mn-ea"/>
        <a:cs typeface="+mn-cs"/>
      </a:defRPr>
    </a:lvl7pPr>
    <a:lvl8pPr marL="3200400" algn="l" defTabSz="914400" rtl="0" eaLnBrk="1" latinLnBrk="0" hangingPunct="1">
      <a:defRPr kern="1200">
        <a:solidFill>
          <a:schemeClr val="tx1"/>
        </a:solidFill>
        <a:latin typeface="Times New Roman" panose="02020603050405020304" pitchFamily="18" charset="0"/>
        <a:ea typeface="+mn-ea"/>
        <a:cs typeface="+mn-cs"/>
      </a:defRPr>
    </a:lvl8pPr>
    <a:lvl9pPr marL="3657600" algn="l" defTabSz="9144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179" autoAdjust="0"/>
    <p:restoredTop sz="94694" autoAdjust="0"/>
  </p:normalViewPr>
  <p:slideViewPr>
    <p:cSldViewPr>
      <p:cViewPr varScale="1">
        <p:scale>
          <a:sx n="149" d="100"/>
          <a:sy n="149" d="100"/>
        </p:scale>
        <p:origin x="2280"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186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9464A70-214C-EF44-8098-8572033E75FC}"/>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7F729D34-A9C4-AE45-BA49-B0FAFBD2D53E}"/>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A801785B-43AC-F143-9F10-9706D1202B09}" type="datetimeFigureOut">
              <a:rPr lang="en-US"/>
              <a:pPr>
                <a:defRPr/>
              </a:pPr>
              <a:t>5/14/20</a:t>
            </a:fld>
            <a:endParaRPr lang="en-US" dirty="0"/>
          </a:p>
        </p:txBody>
      </p:sp>
      <p:sp>
        <p:nvSpPr>
          <p:cNvPr id="4" name="Footer Placeholder 3">
            <a:extLst>
              <a:ext uri="{FF2B5EF4-FFF2-40B4-BE49-F238E27FC236}">
                <a16:creationId xmlns:a16="http://schemas.microsoft.com/office/drawing/2014/main" id="{EA9F6DB8-2EB5-4D46-949E-270586FA1087}"/>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a:extLst>
              <a:ext uri="{FF2B5EF4-FFF2-40B4-BE49-F238E27FC236}">
                <a16:creationId xmlns:a16="http://schemas.microsoft.com/office/drawing/2014/main" id="{AC657675-E14B-3941-A3A5-9D5142307682}"/>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BE5724E0-6BFE-8E47-BBEC-9B57F6859A0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276EAE-1F1E-9649-AD8C-B2449A1E7BF5}"/>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A71347F6-3DE0-0348-924E-022FD74F2291}"/>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2718EE20-4388-4D47-91D9-B3DFDD501188}" type="datetimeFigureOut">
              <a:rPr lang="en-US"/>
              <a:pPr>
                <a:defRPr/>
              </a:pPr>
              <a:t>5/14/20</a:t>
            </a:fld>
            <a:endParaRPr lang="en-US" dirty="0"/>
          </a:p>
        </p:txBody>
      </p:sp>
      <p:sp>
        <p:nvSpPr>
          <p:cNvPr id="4" name="Slide Image Placeholder 3">
            <a:extLst>
              <a:ext uri="{FF2B5EF4-FFF2-40B4-BE49-F238E27FC236}">
                <a16:creationId xmlns:a16="http://schemas.microsoft.com/office/drawing/2014/main" id="{A39376D8-B9E4-CD41-A4B6-7E09F01F6FF1}"/>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1BC1B17B-6584-5649-8A60-CEDA3783B44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36069CFF-CD58-EA42-9FBD-3619AA16F9D1}"/>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a:extLst>
              <a:ext uri="{FF2B5EF4-FFF2-40B4-BE49-F238E27FC236}">
                <a16:creationId xmlns:a16="http://schemas.microsoft.com/office/drawing/2014/main" id="{63CC0667-9B2E-4142-A273-7C9DA4CDEC09}"/>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AEC88F8D-9DE7-394F-B81D-B8525EBA063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a:extLst>
              <a:ext uri="{FF2B5EF4-FFF2-40B4-BE49-F238E27FC236}">
                <a16:creationId xmlns:a16="http://schemas.microsoft.com/office/drawing/2014/main" id="{BD75BBC1-6AB2-6A4D-B47E-3933AD49227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a:extLst>
              <a:ext uri="{FF2B5EF4-FFF2-40B4-BE49-F238E27FC236}">
                <a16:creationId xmlns:a16="http://schemas.microsoft.com/office/drawing/2014/main" id="{BD089C39-AE5A-834C-A625-018593393A9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2771" name="Slide Number Placeholder 3">
            <a:extLst>
              <a:ext uri="{FF2B5EF4-FFF2-40B4-BE49-F238E27FC236}">
                <a16:creationId xmlns:a16="http://schemas.microsoft.com/office/drawing/2014/main" id="{FCD5F8A6-42F9-D743-8F0D-10DA2B4A7E9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AA9CE11A-38F5-A945-8426-EA6CB2B75724}" type="slidenum">
              <a:rPr lang="en-US" altLang="en-US" smtClean="0"/>
              <a:pPr/>
              <a:t>7</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a:extLst>
              <a:ext uri="{FF2B5EF4-FFF2-40B4-BE49-F238E27FC236}">
                <a16:creationId xmlns:a16="http://schemas.microsoft.com/office/drawing/2014/main" id="{A14048C6-08EC-1748-BC7C-7243A03FFFE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4" name="Notes Placeholder 2">
            <a:extLst>
              <a:ext uri="{FF2B5EF4-FFF2-40B4-BE49-F238E27FC236}">
                <a16:creationId xmlns:a16="http://schemas.microsoft.com/office/drawing/2014/main" id="{5C1A4435-67F3-DE4E-9FFF-AE3F4C1D0DC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3795" name="Slide Number Placeholder 3">
            <a:extLst>
              <a:ext uri="{FF2B5EF4-FFF2-40B4-BE49-F238E27FC236}">
                <a16:creationId xmlns:a16="http://schemas.microsoft.com/office/drawing/2014/main" id="{B9DDBC16-5BEC-9544-88F9-01D60224573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D0869274-A92F-4945-8FD3-B91C1FF6E329}" type="slidenum">
              <a:rPr lang="en-US" altLang="en-US" smtClean="0"/>
              <a:pPr/>
              <a:t>16</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9B591A37-9C86-0C44-8CF2-5988EB7E97A4}"/>
              </a:ext>
            </a:extLst>
          </p:cNvPr>
          <p:cNvGrpSpPr>
            <a:grpSpLocks/>
          </p:cNvGrpSpPr>
          <p:nvPr/>
        </p:nvGrpSpPr>
        <p:grpSpPr bwMode="auto">
          <a:xfrm>
            <a:off x="0" y="0"/>
            <a:ext cx="9148763" cy="6851650"/>
            <a:chOff x="1" y="0"/>
            <a:chExt cx="5763" cy="4316"/>
          </a:xfrm>
        </p:grpSpPr>
        <p:sp>
          <p:nvSpPr>
            <p:cNvPr id="5" name="Freeform 3">
              <a:extLst>
                <a:ext uri="{FF2B5EF4-FFF2-40B4-BE49-F238E27FC236}">
                  <a16:creationId xmlns:a16="http://schemas.microsoft.com/office/drawing/2014/main" id="{D8272AA7-7158-3F4D-828D-C6EC5840EB38}"/>
                </a:ext>
              </a:extLst>
            </p:cNvPr>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dirty="0"/>
            </a:p>
          </p:txBody>
        </p:sp>
        <p:sp>
          <p:nvSpPr>
            <p:cNvPr id="6" name="Freeform 4">
              <a:extLst>
                <a:ext uri="{FF2B5EF4-FFF2-40B4-BE49-F238E27FC236}">
                  <a16:creationId xmlns:a16="http://schemas.microsoft.com/office/drawing/2014/main" id="{15A15C87-5B4E-B84C-A443-0B0637490760}"/>
                </a:ext>
              </a:extLst>
            </p:cNvPr>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dirty="0"/>
            </a:p>
          </p:txBody>
        </p:sp>
        <p:sp>
          <p:nvSpPr>
            <p:cNvPr id="7" name="Freeform 5">
              <a:extLst>
                <a:ext uri="{FF2B5EF4-FFF2-40B4-BE49-F238E27FC236}">
                  <a16:creationId xmlns:a16="http://schemas.microsoft.com/office/drawing/2014/main" id="{E38E0E9C-5A11-6F49-8D73-4963AE118FD4}"/>
                </a:ext>
              </a:extLst>
            </p:cNvPr>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dirty="0"/>
            </a:p>
          </p:txBody>
        </p:sp>
        <p:grpSp>
          <p:nvGrpSpPr>
            <p:cNvPr id="8" name="Group 6">
              <a:extLst>
                <a:ext uri="{FF2B5EF4-FFF2-40B4-BE49-F238E27FC236}">
                  <a16:creationId xmlns:a16="http://schemas.microsoft.com/office/drawing/2014/main" id="{2E3E4404-6FDC-FD4F-8BA0-9C551F775E31}"/>
                </a:ext>
              </a:extLst>
            </p:cNvPr>
            <p:cNvGrpSpPr>
              <a:grpSpLocks/>
            </p:cNvGrpSpPr>
            <p:nvPr/>
          </p:nvGrpSpPr>
          <p:grpSpPr bwMode="auto">
            <a:xfrm>
              <a:off x="288" y="0"/>
              <a:ext cx="5098" cy="4316"/>
              <a:chOff x="288" y="0"/>
              <a:chExt cx="5098" cy="4316"/>
            </a:xfrm>
          </p:grpSpPr>
          <p:sp>
            <p:nvSpPr>
              <p:cNvPr id="28" name="Freeform 7">
                <a:extLst>
                  <a:ext uri="{FF2B5EF4-FFF2-40B4-BE49-F238E27FC236}">
                    <a16:creationId xmlns:a16="http://schemas.microsoft.com/office/drawing/2014/main" id="{9465B5D2-5204-7043-AEDB-7A279FA60C7C}"/>
                  </a:ext>
                </a:extLst>
              </p:cNvPr>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29" name="Freeform 8">
                <a:extLst>
                  <a:ext uri="{FF2B5EF4-FFF2-40B4-BE49-F238E27FC236}">
                    <a16:creationId xmlns:a16="http://schemas.microsoft.com/office/drawing/2014/main" id="{288C811D-6154-4847-BBA4-E285B8D7B3B2}"/>
                  </a:ext>
                </a:extLst>
              </p:cNvPr>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30" name="Freeform 9">
                <a:extLst>
                  <a:ext uri="{FF2B5EF4-FFF2-40B4-BE49-F238E27FC236}">
                    <a16:creationId xmlns:a16="http://schemas.microsoft.com/office/drawing/2014/main" id="{A2DDAF06-2E7E-1140-BD50-C3394337E177}"/>
                  </a:ext>
                </a:extLst>
              </p:cNvPr>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31" name="Freeform 10">
                <a:extLst>
                  <a:ext uri="{FF2B5EF4-FFF2-40B4-BE49-F238E27FC236}">
                    <a16:creationId xmlns:a16="http://schemas.microsoft.com/office/drawing/2014/main" id="{43F5BB6F-9CA1-2246-8EB7-3595D40C4B82}"/>
                  </a:ext>
                </a:extLst>
              </p:cNvPr>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32" name="Freeform 11">
                <a:extLst>
                  <a:ext uri="{FF2B5EF4-FFF2-40B4-BE49-F238E27FC236}">
                    <a16:creationId xmlns:a16="http://schemas.microsoft.com/office/drawing/2014/main" id="{1530E268-4933-B146-8EC3-9D2C6C6B159C}"/>
                  </a:ext>
                </a:extLst>
              </p:cNvPr>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33" name="Freeform 12">
                <a:extLst>
                  <a:ext uri="{FF2B5EF4-FFF2-40B4-BE49-F238E27FC236}">
                    <a16:creationId xmlns:a16="http://schemas.microsoft.com/office/drawing/2014/main" id="{006F7F77-F6B0-8B4D-9BFB-8616BD94D41B}"/>
                  </a:ext>
                </a:extLst>
              </p:cNvPr>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34" name="Freeform 13">
                <a:extLst>
                  <a:ext uri="{FF2B5EF4-FFF2-40B4-BE49-F238E27FC236}">
                    <a16:creationId xmlns:a16="http://schemas.microsoft.com/office/drawing/2014/main" id="{549D3B23-1561-FA4F-B6FD-C71E777303FB}"/>
                  </a:ext>
                </a:extLst>
              </p:cNvPr>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35" name="Freeform 14">
                <a:extLst>
                  <a:ext uri="{FF2B5EF4-FFF2-40B4-BE49-F238E27FC236}">
                    <a16:creationId xmlns:a16="http://schemas.microsoft.com/office/drawing/2014/main" id="{16267DC6-CAC5-C44C-B422-F5377D0A1DA7}"/>
                  </a:ext>
                </a:extLst>
              </p:cNvPr>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36" name="Freeform 15">
                <a:extLst>
                  <a:ext uri="{FF2B5EF4-FFF2-40B4-BE49-F238E27FC236}">
                    <a16:creationId xmlns:a16="http://schemas.microsoft.com/office/drawing/2014/main" id="{AD5001BF-4B7B-2F4C-8AAA-DDD53920C455}"/>
                  </a:ext>
                </a:extLst>
              </p:cNvPr>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37" name="Freeform 16">
                <a:extLst>
                  <a:ext uri="{FF2B5EF4-FFF2-40B4-BE49-F238E27FC236}">
                    <a16:creationId xmlns:a16="http://schemas.microsoft.com/office/drawing/2014/main" id="{0C023A42-5C8B-E14D-AD67-B7365B2BB75A}"/>
                  </a:ext>
                </a:extLst>
              </p:cNvPr>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38" name="Freeform 17">
                <a:extLst>
                  <a:ext uri="{FF2B5EF4-FFF2-40B4-BE49-F238E27FC236}">
                    <a16:creationId xmlns:a16="http://schemas.microsoft.com/office/drawing/2014/main" id="{64B87E31-70BA-F348-9FC1-9F4DCC702008}"/>
                  </a:ext>
                </a:extLst>
              </p:cNvPr>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39" name="Freeform 18">
                <a:extLst>
                  <a:ext uri="{FF2B5EF4-FFF2-40B4-BE49-F238E27FC236}">
                    <a16:creationId xmlns:a16="http://schemas.microsoft.com/office/drawing/2014/main" id="{9CC30230-55D4-D746-92C1-410FA8FA4F5B}"/>
                  </a:ext>
                </a:extLst>
              </p:cNvPr>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40" name="Freeform 19">
                <a:extLst>
                  <a:ext uri="{FF2B5EF4-FFF2-40B4-BE49-F238E27FC236}">
                    <a16:creationId xmlns:a16="http://schemas.microsoft.com/office/drawing/2014/main" id="{656D4910-04F4-8F47-A4BF-A3E3595AF324}"/>
                  </a:ext>
                </a:extLst>
              </p:cNvPr>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grpSp>
        <p:sp>
          <p:nvSpPr>
            <p:cNvPr id="9" name="Freeform 20">
              <a:extLst>
                <a:ext uri="{FF2B5EF4-FFF2-40B4-BE49-F238E27FC236}">
                  <a16:creationId xmlns:a16="http://schemas.microsoft.com/office/drawing/2014/main" id="{FE05061F-3567-FA4F-A246-A5E2EA0FB7E7}"/>
                </a:ext>
              </a:extLst>
            </p:cNvPr>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dirty="0"/>
            </a:p>
          </p:txBody>
        </p:sp>
        <p:sp>
          <p:nvSpPr>
            <p:cNvPr id="10" name="Freeform 21">
              <a:extLst>
                <a:ext uri="{FF2B5EF4-FFF2-40B4-BE49-F238E27FC236}">
                  <a16:creationId xmlns:a16="http://schemas.microsoft.com/office/drawing/2014/main" id="{D4D1F689-CB48-A448-855A-ED060F572064}"/>
                </a:ext>
              </a:extLst>
            </p:cNvPr>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dirty="0"/>
            </a:p>
          </p:txBody>
        </p:sp>
        <p:sp>
          <p:nvSpPr>
            <p:cNvPr id="11" name="Freeform 22">
              <a:extLst>
                <a:ext uri="{FF2B5EF4-FFF2-40B4-BE49-F238E27FC236}">
                  <a16:creationId xmlns:a16="http://schemas.microsoft.com/office/drawing/2014/main" id="{6319B88E-C98B-BC42-8ABF-160B80C8FD8D}"/>
                </a:ext>
              </a:extLst>
            </p:cNvPr>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dirty="0"/>
            </a:p>
          </p:txBody>
        </p:sp>
        <p:sp>
          <p:nvSpPr>
            <p:cNvPr id="12" name="Freeform 23">
              <a:extLst>
                <a:ext uri="{FF2B5EF4-FFF2-40B4-BE49-F238E27FC236}">
                  <a16:creationId xmlns:a16="http://schemas.microsoft.com/office/drawing/2014/main" id="{FD93356C-C023-0342-A77C-0637E632EDC5}"/>
                </a:ext>
              </a:extLst>
            </p:cNvPr>
            <p:cNvSpPr>
              <a:spLocks/>
            </p:cNvSpPr>
            <p:nvPr/>
          </p:nvSpPr>
          <p:spPr bwMode="hidden">
            <a:xfrm>
              <a:off x="5041" y="0"/>
              <a:ext cx="719" cy="845"/>
            </a:xfrm>
            <a:custGeom>
              <a:avLst/>
              <a:gdLst>
                <a:gd name="T0" fmla="*/ 729 w 717"/>
                <a:gd name="T1" fmla="*/ 845 h 845"/>
                <a:gd name="T2" fmla="*/ 729 w 717"/>
                <a:gd name="T3" fmla="*/ 821 h 845"/>
                <a:gd name="T4" fmla="*/ 586 w 717"/>
                <a:gd name="T5" fmla="*/ 605 h 845"/>
                <a:gd name="T6" fmla="*/ 412 w 717"/>
                <a:gd name="T7" fmla="*/ 396 h 845"/>
                <a:gd name="T8" fmla="*/ 227 w 717"/>
                <a:gd name="T9" fmla="*/ 192 h 845"/>
                <a:gd name="T10" fmla="*/ 17 w 717"/>
                <a:gd name="T11" fmla="*/ 0 h 845"/>
                <a:gd name="T12" fmla="*/ 0 w 717"/>
                <a:gd name="T13" fmla="*/ 0 h 845"/>
                <a:gd name="T14" fmla="*/ 215 w 717"/>
                <a:gd name="T15" fmla="*/ 198 h 845"/>
                <a:gd name="T16" fmla="*/ 406 w 717"/>
                <a:gd name="T17" fmla="*/ 408 h 845"/>
                <a:gd name="T18" fmla="*/ 580 w 717"/>
                <a:gd name="T19" fmla="*/ 623 h 845"/>
                <a:gd name="T20" fmla="*/ 729 w 717"/>
                <a:gd name="T21" fmla="*/ 845 h 845"/>
                <a:gd name="T22" fmla="*/ 729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24">
              <a:extLst>
                <a:ext uri="{FF2B5EF4-FFF2-40B4-BE49-F238E27FC236}">
                  <a16:creationId xmlns:a16="http://schemas.microsoft.com/office/drawing/2014/main" id="{CA7169F9-D0DA-5940-A66F-B6921BC9BD82}"/>
                </a:ext>
              </a:extLst>
            </p:cNvPr>
            <p:cNvSpPr>
              <a:spLocks/>
            </p:cNvSpPr>
            <p:nvPr/>
          </p:nvSpPr>
          <p:spPr bwMode="hidden">
            <a:xfrm>
              <a:off x="5352" y="0"/>
              <a:ext cx="408" cy="414"/>
            </a:xfrm>
            <a:custGeom>
              <a:avLst/>
              <a:gdLst>
                <a:gd name="T0" fmla="*/ 413 w 407"/>
                <a:gd name="T1" fmla="*/ 414 h 414"/>
                <a:gd name="T2" fmla="*/ 413 w 407"/>
                <a:gd name="T3" fmla="*/ 396 h 414"/>
                <a:gd name="T4" fmla="*/ 228 w 407"/>
                <a:gd name="T5" fmla="*/ 192 h 414"/>
                <a:gd name="T6" fmla="*/ 12 w 407"/>
                <a:gd name="T7" fmla="*/ 0 h 414"/>
                <a:gd name="T8" fmla="*/ 0 w 407"/>
                <a:gd name="T9" fmla="*/ 0 h 414"/>
                <a:gd name="T10" fmla="*/ 108 w 407"/>
                <a:gd name="T11" fmla="*/ 102 h 414"/>
                <a:gd name="T12" fmla="*/ 222 w 407"/>
                <a:gd name="T13" fmla="*/ 204 h 414"/>
                <a:gd name="T14" fmla="*/ 413 w 407"/>
                <a:gd name="T15" fmla="*/ 414 h 414"/>
                <a:gd name="T16" fmla="*/ 413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25">
              <a:extLst>
                <a:ext uri="{FF2B5EF4-FFF2-40B4-BE49-F238E27FC236}">
                  <a16:creationId xmlns:a16="http://schemas.microsoft.com/office/drawing/2014/main" id="{C7102EE5-540E-3C42-8910-02793A327076}"/>
                </a:ext>
              </a:extLst>
            </p:cNvPr>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dirty="0"/>
            </a:p>
          </p:txBody>
        </p:sp>
        <p:sp>
          <p:nvSpPr>
            <p:cNvPr id="15" name="Freeform 26">
              <a:extLst>
                <a:ext uri="{FF2B5EF4-FFF2-40B4-BE49-F238E27FC236}">
                  <a16:creationId xmlns:a16="http://schemas.microsoft.com/office/drawing/2014/main" id="{230A6B97-D4F8-1B40-8CD5-4F639957B8ED}"/>
                </a:ext>
              </a:extLst>
            </p:cNvPr>
            <p:cNvSpPr>
              <a:spLocks/>
            </p:cNvSpPr>
            <p:nvPr/>
          </p:nvSpPr>
          <p:spPr bwMode="hidden">
            <a:xfrm>
              <a:off x="6" y="0"/>
              <a:ext cx="588" cy="599"/>
            </a:xfrm>
            <a:custGeom>
              <a:avLst/>
              <a:gdLst>
                <a:gd name="T0" fmla="*/ 598 w 586"/>
                <a:gd name="T1" fmla="*/ 0 h 599"/>
                <a:gd name="T2" fmla="*/ 580 w 586"/>
                <a:gd name="T3" fmla="*/ 0 h 599"/>
                <a:gd name="T4" fmla="*/ 413 w 586"/>
                <a:gd name="T5" fmla="*/ 132 h 599"/>
                <a:gd name="T6" fmla="*/ 263 w 586"/>
                <a:gd name="T7" fmla="*/ 270 h 599"/>
                <a:gd name="T8" fmla="*/ 120 w 586"/>
                <a:gd name="T9" fmla="*/ 420 h 599"/>
                <a:gd name="T10" fmla="*/ 0 w 586"/>
                <a:gd name="T11" fmla="*/ 575 h 599"/>
                <a:gd name="T12" fmla="*/ 0 w 586"/>
                <a:gd name="T13" fmla="*/ 599 h 599"/>
                <a:gd name="T14" fmla="*/ 120 w 586"/>
                <a:gd name="T15" fmla="*/ 432 h 599"/>
                <a:gd name="T16" fmla="*/ 263 w 586"/>
                <a:gd name="T17" fmla="*/ 282 h 599"/>
                <a:gd name="T18" fmla="*/ 419 w 586"/>
                <a:gd name="T19" fmla="*/ 138 h 599"/>
                <a:gd name="T20" fmla="*/ 598 w 586"/>
                <a:gd name="T21" fmla="*/ 0 h 599"/>
                <a:gd name="T22" fmla="*/ 598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27">
              <a:extLst>
                <a:ext uri="{FF2B5EF4-FFF2-40B4-BE49-F238E27FC236}">
                  <a16:creationId xmlns:a16="http://schemas.microsoft.com/office/drawing/2014/main" id="{6788C446-E180-D94C-9D55-12A443922849}"/>
                </a:ext>
              </a:extLst>
            </p:cNvPr>
            <p:cNvSpPr>
              <a:spLocks/>
            </p:cNvSpPr>
            <p:nvPr/>
          </p:nvSpPr>
          <p:spPr bwMode="hidden">
            <a:xfrm>
              <a:off x="6" y="0"/>
              <a:ext cx="270" cy="252"/>
            </a:xfrm>
            <a:custGeom>
              <a:avLst/>
              <a:gdLst>
                <a:gd name="T0" fmla="*/ 275 w 269"/>
                <a:gd name="T1" fmla="*/ 0 h 252"/>
                <a:gd name="T2" fmla="*/ 257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5 w 269"/>
                <a:gd name="T15" fmla="*/ 0 h 252"/>
                <a:gd name="T16" fmla="*/ 275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Line 28">
              <a:extLst>
                <a:ext uri="{FF2B5EF4-FFF2-40B4-BE49-F238E27FC236}">
                  <a16:creationId xmlns:a16="http://schemas.microsoft.com/office/drawing/2014/main" id="{695DC565-2BDC-5547-8091-6FBB4963D09A}"/>
                </a:ext>
              </a:extLst>
            </p:cNvPr>
            <p:cNvSpPr>
              <a:spLocks noChangeShapeType="1"/>
            </p:cNvSpPr>
            <p:nvPr/>
          </p:nvSpPr>
          <p:spPr bwMode="hidden">
            <a:xfrm>
              <a:off x="1" y="2749"/>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 name="Line 29">
              <a:extLst>
                <a:ext uri="{FF2B5EF4-FFF2-40B4-BE49-F238E27FC236}">
                  <a16:creationId xmlns:a16="http://schemas.microsoft.com/office/drawing/2014/main" id="{1DC12331-3FBC-B54A-8C0E-0FC4F5A01BDC}"/>
                </a:ext>
              </a:extLst>
            </p:cNvPr>
            <p:cNvSpPr>
              <a:spLocks noChangeShapeType="1"/>
            </p:cNvSpPr>
            <p:nvPr/>
          </p:nvSpPr>
          <p:spPr bwMode="hidden">
            <a:xfrm>
              <a:off x="1" y="2356"/>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 name="Line 30">
              <a:extLst>
                <a:ext uri="{FF2B5EF4-FFF2-40B4-BE49-F238E27FC236}">
                  <a16:creationId xmlns:a16="http://schemas.microsoft.com/office/drawing/2014/main" id="{C5CA162A-D383-CD47-8E4F-8BE6F10B30CD}"/>
                </a:ext>
              </a:extLst>
            </p:cNvPr>
            <p:cNvSpPr>
              <a:spLocks noChangeShapeType="1"/>
            </p:cNvSpPr>
            <p:nvPr/>
          </p:nvSpPr>
          <p:spPr bwMode="hidden">
            <a:xfrm>
              <a:off x="1" y="3142"/>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0" name="Group 31">
              <a:extLst>
                <a:ext uri="{FF2B5EF4-FFF2-40B4-BE49-F238E27FC236}">
                  <a16:creationId xmlns:a16="http://schemas.microsoft.com/office/drawing/2014/main" id="{CD36AFD1-B462-614E-A938-6BB0254365F7}"/>
                </a:ext>
              </a:extLst>
            </p:cNvPr>
            <p:cNvGrpSpPr>
              <a:grpSpLocks/>
            </p:cNvGrpSpPr>
            <p:nvPr/>
          </p:nvGrpSpPr>
          <p:grpSpPr bwMode="auto">
            <a:xfrm>
              <a:off x="1" y="392"/>
              <a:ext cx="5758" cy="1571"/>
              <a:chOff x="1" y="392"/>
              <a:chExt cx="5758" cy="1571"/>
            </a:xfrm>
          </p:grpSpPr>
          <p:sp>
            <p:nvSpPr>
              <p:cNvPr id="23" name="Line 32">
                <a:extLst>
                  <a:ext uri="{FF2B5EF4-FFF2-40B4-BE49-F238E27FC236}">
                    <a16:creationId xmlns:a16="http://schemas.microsoft.com/office/drawing/2014/main" id="{E14842C0-D22B-D844-9CDB-103D4CB9A6F7}"/>
                  </a:ext>
                </a:extLst>
              </p:cNvPr>
              <p:cNvSpPr>
                <a:spLocks noChangeShapeType="1"/>
              </p:cNvSpPr>
              <p:nvPr userDrawn="1"/>
            </p:nvSpPr>
            <p:spPr bwMode="hidden">
              <a:xfrm>
                <a:off x="1" y="784"/>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 name="Line 33">
                <a:extLst>
                  <a:ext uri="{FF2B5EF4-FFF2-40B4-BE49-F238E27FC236}">
                    <a16:creationId xmlns:a16="http://schemas.microsoft.com/office/drawing/2014/main" id="{57A0123E-ED67-384A-A3CD-81F8FE1E6013}"/>
                  </a:ext>
                </a:extLst>
              </p:cNvPr>
              <p:cNvSpPr>
                <a:spLocks noChangeShapeType="1"/>
              </p:cNvSpPr>
              <p:nvPr userDrawn="1"/>
            </p:nvSpPr>
            <p:spPr bwMode="hidden">
              <a:xfrm>
                <a:off x="1" y="1963"/>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 name="Line 34">
                <a:extLst>
                  <a:ext uri="{FF2B5EF4-FFF2-40B4-BE49-F238E27FC236}">
                    <a16:creationId xmlns:a16="http://schemas.microsoft.com/office/drawing/2014/main" id="{904DEBEE-5D5C-BF41-AB8E-94267CE01DA5}"/>
                  </a:ext>
                </a:extLst>
              </p:cNvPr>
              <p:cNvSpPr>
                <a:spLocks noChangeShapeType="1"/>
              </p:cNvSpPr>
              <p:nvPr userDrawn="1"/>
            </p:nvSpPr>
            <p:spPr bwMode="hidden">
              <a:xfrm>
                <a:off x="1" y="1570"/>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 name="Line 35">
                <a:extLst>
                  <a:ext uri="{FF2B5EF4-FFF2-40B4-BE49-F238E27FC236}">
                    <a16:creationId xmlns:a16="http://schemas.microsoft.com/office/drawing/2014/main" id="{B0372D86-83D1-BC42-82B4-1DF180AC83BF}"/>
                  </a:ext>
                </a:extLst>
              </p:cNvPr>
              <p:cNvSpPr>
                <a:spLocks noChangeShapeType="1"/>
              </p:cNvSpPr>
              <p:nvPr userDrawn="1"/>
            </p:nvSpPr>
            <p:spPr bwMode="hidden">
              <a:xfrm>
                <a:off x="1" y="1177"/>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 name="Line 36">
                <a:extLst>
                  <a:ext uri="{FF2B5EF4-FFF2-40B4-BE49-F238E27FC236}">
                    <a16:creationId xmlns:a16="http://schemas.microsoft.com/office/drawing/2014/main" id="{D976E792-D7DD-F444-8E9D-0979B36AB658}"/>
                  </a:ext>
                </a:extLst>
              </p:cNvPr>
              <p:cNvSpPr>
                <a:spLocks noChangeShapeType="1"/>
              </p:cNvSpPr>
              <p:nvPr userDrawn="1"/>
            </p:nvSpPr>
            <p:spPr bwMode="hidden">
              <a:xfrm>
                <a:off x="1" y="392"/>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1" name="Line 37">
              <a:extLst>
                <a:ext uri="{FF2B5EF4-FFF2-40B4-BE49-F238E27FC236}">
                  <a16:creationId xmlns:a16="http://schemas.microsoft.com/office/drawing/2014/main" id="{E4A85937-FD95-3543-BABD-10CD7313AEC0}"/>
                </a:ext>
              </a:extLst>
            </p:cNvPr>
            <p:cNvSpPr>
              <a:spLocks noChangeShapeType="1"/>
            </p:cNvSpPr>
            <p:nvPr/>
          </p:nvSpPr>
          <p:spPr bwMode="hidden">
            <a:xfrm>
              <a:off x="1" y="3928"/>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 name="Line 38">
              <a:extLst>
                <a:ext uri="{FF2B5EF4-FFF2-40B4-BE49-F238E27FC236}">
                  <a16:creationId xmlns:a16="http://schemas.microsoft.com/office/drawing/2014/main" id="{F2F65974-94A4-1947-A46B-F35DF21B0083}"/>
                </a:ext>
              </a:extLst>
            </p:cNvPr>
            <p:cNvSpPr>
              <a:spLocks noChangeShapeType="1"/>
            </p:cNvSpPr>
            <p:nvPr/>
          </p:nvSpPr>
          <p:spPr bwMode="hidden">
            <a:xfrm>
              <a:off x="1" y="3535"/>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8231" name="Rectangle 39"/>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8232"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1" name="Rectangle 41">
            <a:extLst>
              <a:ext uri="{FF2B5EF4-FFF2-40B4-BE49-F238E27FC236}">
                <a16:creationId xmlns:a16="http://schemas.microsoft.com/office/drawing/2014/main" id="{BD1255F2-045C-8744-80E7-504121424F30}"/>
              </a:ext>
            </a:extLst>
          </p:cNvPr>
          <p:cNvSpPr>
            <a:spLocks noGrp="1" noChangeArrowheads="1"/>
          </p:cNvSpPr>
          <p:nvPr>
            <p:ph type="dt" sz="quarter" idx="10"/>
          </p:nvPr>
        </p:nvSpPr>
        <p:spPr/>
        <p:txBody>
          <a:bodyPr/>
          <a:lstStyle>
            <a:lvl1pPr>
              <a:defRPr/>
            </a:lvl1pPr>
          </a:lstStyle>
          <a:p>
            <a:pPr>
              <a:defRPr/>
            </a:pPr>
            <a:endParaRPr lang="en-US"/>
          </a:p>
        </p:txBody>
      </p:sp>
      <p:sp>
        <p:nvSpPr>
          <p:cNvPr id="42" name="Rectangle 42">
            <a:extLst>
              <a:ext uri="{FF2B5EF4-FFF2-40B4-BE49-F238E27FC236}">
                <a16:creationId xmlns:a16="http://schemas.microsoft.com/office/drawing/2014/main" id="{0EAF007A-B821-EF47-BA3D-E11D06A81AE2}"/>
              </a:ext>
            </a:extLst>
          </p:cNvPr>
          <p:cNvSpPr>
            <a:spLocks noGrp="1" noChangeArrowheads="1"/>
          </p:cNvSpPr>
          <p:nvPr>
            <p:ph type="ftr" sz="quarter" idx="11"/>
          </p:nvPr>
        </p:nvSpPr>
        <p:spPr/>
        <p:txBody>
          <a:bodyPr/>
          <a:lstStyle>
            <a:lvl1pPr>
              <a:defRPr/>
            </a:lvl1pPr>
          </a:lstStyle>
          <a:p>
            <a:pPr>
              <a:defRPr/>
            </a:pPr>
            <a:endParaRPr lang="en-US"/>
          </a:p>
        </p:txBody>
      </p:sp>
      <p:sp>
        <p:nvSpPr>
          <p:cNvPr id="43" name="Rectangle 43">
            <a:extLst>
              <a:ext uri="{FF2B5EF4-FFF2-40B4-BE49-F238E27FC236}">
                <a16:creationId xmlns:a16="http://schemas.microsoft.com/office/drawing/2014/main" id="{F8E5D06C-884E-C94C-8521-0070E75EBB15}"/>
              </a:ext>
            </a:extLst>
          </p:cNvPr>
          <p:cNvSpPr>
            <a:spLocks noGrp="1" noChangeArrowheads="1"/>
          </p:cNvSpPr>
          <p:nvPr>
            <p:ph type="sldNum" sz="quarter" idx="12"/>
          </p:nvPr>
        </p:nvSpPr>
        <p:spPr/>
        <p:txBody>
          <a:bodyPr/>
          <a:lstStyle>
            <a:lvl1pPr>
              <a:defRPr/>
            </a:lvl1pPr>
          </a:lstStyle>
          <a:p>
            <a:pPr>
              <a:defRPr/>
            </a:pPr>
            <a:fld id="{84851FDE-B98A-1347-B899-A5378EE064FE}" type="slidenum">
              <a:rPr lang="en-US" altLang="en-US"/>
              <a:pPr>
                <a:defRPr/>
              </a:pPr>
              <a:t>‹#›</a:t>
            </a:fld>
            <a:endParaRPr lang="en-US" altLang="en-US"/>
          </a:p>
        </p:txBody>
      </p:sp>
    </p:spTree>
    <p:extLst>
      <p:ext uri="{BB962C8B-B14F-4D97-AF65-F5344CB8AC3E}">
        <p14:creationId xmlns:p14="http://schemas.microsoft.com/office/powerpoint/2010/main" val="2206895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a:extLst>
              <a:ext uri="{FF2B5EF4-FFF2-40B4-BE49-F238E27FC236}">
                <a16:creationId xmlns:a16="http://schemas.microsoft.com/office/drawing/2014/main" id="{03DC7500-3235-2B4B-B19E-FC2003C400F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41">
            <a:extLst>
              <a:ext uri="{FF2B5EF4-FFF2-40B4-BE49-F238E27FC236}">
                <a16:creationId xmlns:a16="http://schemas.microsoft.com/office/drawing/2014/main" id="{F0E151DF-A2D9-FB46-8A46-0C4C47C0FEC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42">
            <a:extLst>
              <a:ext uri="{FF2B5EF4-FFF2-40B4-BE49-F238E27FC236}">
                <a16:creationId xmlns:a16="http://schemas.microsoft.com/office/drawing/2014/main" id="{EDE4EFCE-FCA2-2E45-B79F-E4F467F6B36F}"/>
              </a:ext>
            </a:extLst>
          </p:cNvPr>
          <p:cNvSpPr>
            <a:spLocks noGrp="1" noChangeArrowheads="1"/>
          </p:cNvSpPr>
          <p:nvPr>
            <p:ph type="sldNum" sz="quarter" idx="12"/>
          </p:nvPr>
        </p:nvSpPr>
        <p:spPr>
          <a:ln/>
        </p:spPr>
        <p:txBody>
          <a:bodyPr/>
          <a:lstStyle>
            <a:lvl1pPr>
              <a:defRPr/>
            </a:lvl1pPr>
          </a:lstStyle>
          <a:p>
            <a:pPr>
              <a:defRPr/>
            </a:pPr>
            <a:fld id="{F0470588-0D52-3F4B-AC6F-9BBD9C55E5F8}" type="slidenum">
              <a:rPr lang="en-US" altLang="en-US"/>
              <a:pPr>
                <a:defRPr/>
              </a:pPr>
              <a:t>‹#›</a:t>
            </a:fld>
            <a:endParaRPr lang="en-US" altLang="en-US"/>
          </a:p>
        </p:txBody>
      </p:sp>
    </p:spTree>
    <p:extLst>
      <p:ext uri="{BB962C8B-B14F-4D97-AF65-F5344CB8AC3E}">
        <p14:creationId xmlns:p14="http://schemas.microsoft.com/office/powerpoint/2010/main" val="2322313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a:extLst>
              <a:ext uri="{FF2B5EF4-FFF2-40B4-BE49-F238E27FC236}">
                <a16:creationId xmlns:a16="http://schemas.microsoft.com/office/drawing/2014/main" id="{BD5698AC-1C41-104A-96B4-DEA2E121979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41">
            <a:extLst>
              <a:ext uri="{FF2B5EF4-FFF2-40B4-BE49-F238E27FC236}">
                <a16:creationId xmlns:a16="http://schemas.microsoft.com/office/drawing/2014/main" id="{F2E207F2-A673-CB40-AA33-D64723298B6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42">
            <a:extLst>
              <a:ext uri="{FF2B5EF4-FFF2-40B4-BE49-F238E27FC236}">
                <a16:creationId xmlns:a16="http://schemas.microsoft.com/office/drawing/2014/main" id="{0BB52AFB-FA86-EC47-ACA5-718972F00264}"/>
              </a:ext>
            </a:extLst>
          </p:cNvPr>
          <p:cNvSpPr>
            <a:spLocks noGrp="1" noChangeArrowheads="1"/>
          </p:cNvSpPr>
          <p:nvPr>
            <p:ph type="sldNum" sz="quarter" idx="12"/>
          </p:nvPr>
        </p:nvSpPr>
        <p:spPr>
          <a:ln/>
        </p:spPr>
        <p:txBody>
          <a:bodyPr/>
          <a:lstStyle>
            <a:lvl1pPr>
              <a:defRPr/>
            </a:lvl1pPr>
          </a:lstStyle>
          <a:p>
            <a:pPr>
              <a:defRPr/>
            </a:pPr>
            <a:fld id="{908ECDA1-23D7-2841-8E51-D612A96B1550}" type="slidenum">
              <a:rPr lang="en-US" altLang="en-US"/>
              <a:pPr>
                <a:defRPr/>
              </a:pPr>
              <a:t>‹#›</a:t>
            </a:fld>
            <a:endParaRPr lang="en-US" altLang="en-US"/>
          </a:p>
        </p:txBody>
      </p:sp>
    </p:spTree>
    <p:extLst>
      <p:ext uri="{BB962C8B-B14F-4D97-AF65-F5344CB8AC3E}">
        <p14:creationId xmlns:p14="http://schemas.microsoft.com/office/powerpoint/2010/main" val="1600466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a:extLst>
              <a:ext uri="{FF2B5EF4-FFF2-40B4-BE49-F238E27FC236}">
                <a16:creationId xmlns:a16="http://schemas.microsoft.com/office/drawing/2014/main" id="{E4234F21-FAAB-5E45-9DFD-42A6696E836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41">
            <a:extLst>
              <a:ext uri="{FF2B5EF4-FFF2-40B4-BE49-F238E27FC236}">
                <a16:creationId xmlns:a16="http://schemas.microsoft.com/office/drawing/2014/main" id="{3E91E09D-F942-1849-89F0-533C4AD38C2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42">
            <a:extLst>
              <a:ext uri="{FF2B5EF4-FFF2-40B4-BE49-F238E27FC236}">
                <a16:creationId xmlns:a16="http://schemas.microsoft.com/office/drawing/2014/main" id="{6C62AEF8-E866-784F-9EF2-989B8CD55F03}"/>
              </a:ext>
            </a:extLst>
          </p:cNvPr>
          <p:cNvSpPr>
            <a:spLocks noGrp="1" noChangeArrowheads="1"/>
          </p:cNvSpPr>
          <p:nvPr>
            <p:ph type="sldNum" sz="quarter" idx="12"/>
          </p:nvPr>
        </p:nvSpPr>
        <p:spPr>
          <a:ln/>
        </p:spPr>
        <p:txBody>
          <a:bodyPr/>
          <a:lstStyle>
            <a:lvl1pPr>
              <a:defRPr/>
            </a:lvl1pPr>
          </a:lstStyle>
          <a:p>
            <a:pPr>
              <a:defRPr/>
            </a:pPr>
            <a:fld id="{9AC506EF-63E3-1A45-B9BD-D04C3377461D}" type="slidenum">
              <a:rPr lang="en-US" altLang="en-US"/>
              <a:pPr>
                <a:defRPr/>
              </a:pPr>
              <a:t>‹#›</a:t>
            </a:fld>
            <a:endParaRPr lang="en-US" altLang="en-US"/>
          </a:p>
        </p:txBody>
      </p:sp>
    </p:spTree>
    <p:extLst>
      <p:ext uri="{BB962C8B-B14F-4D97-AF65-F5344CB8AC3E}">
        <p14:creationId xmlns:p14="http://schemas.microsoft.com/office/powerpoint/2010/main" val="1409592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0">
            <a:extLst>
              <a:ext uri="{FF2B5EF4-FFF2-40B4-BE49-F238E27FC236}">
                <a16:creationId xmlns:a16="http://schemas.microsoft.com/office/drawing/2014/main" id="{BB7625EC-E517-8341-A238-317969F778F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41">
            <a:extLst>
              <a:ext uri="{FF2B5EF4-FFF2-40B4-BE49-F238E27FC236}">
                <a16:creationId xmlns:a16="http://schemas.microsoft.com/office/drawing/2014/main" id="{765308B1-4099-B241-99B9-89AFB5D8CCD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42">
            <a:extLst>
              <a:ext uri="{FF2B5EF4-FFF2-40B4-BE49-F238E27FC236}">
                <a16:creationId xmlns:a16="http://schemas.microsoft.com/office/drawing/2014/main" id="{DEB46EA0-F96D-1945-992E-0B6C5168C7B1}"/>
              </a:ext>
            </a:extLst>
          </p:cNvPr>
          <p:cNvSpPr>
            <a:spLocks noGrp="1" noChangeArrowheads="1"/>
          </p:cNvSpPr>
          <p:nvPr>
            <p:ph type="sldNum" sz="quarter" idx="12"/>
          </p:nvPr>
        </p:nvSpPr>
        <p:spPr>
          <a:ln/>
        </p:spPr>
        <p:txBody>
          <a:bodyPr/>
          <a:lstStyle>
            <a:lvl1pPr>
              <a:defRPr/>
            </a:lvl1pPr>
          </a:lstStyle>
          <a:p>
            <a:pPr>
              <a:defRPr/>
            </a:pPr>
            <a:fld id="{5B7466BC-B931-994B-B851-79FA39230D7D}" type="slidenum">
              <a:rPr lang="en-US" altLang="en-US"/>
              <a:pPr>
                <a:defRPr/>
              </a:pPr>
              <a:t>‹#›</a:t>
            </a:fld>
            <a:endParaRPr lang="en-US" altLang="en-US"/>
          </a:p>
        </p:txBody>
      </p:sp>
    </p:spTree>
    <p:extLst>
      <p:ext uri="{BB962C8B-B14F-4D97-AF65-F5344CB8AC3E}">
        <p14:creationId xmlns:p14="http://schemas.microsoft.com/office/powerpoint/2010/main" val="371893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0">
            <a:extLst>
              <a:ext uri="{FF2B5EF4-FFF2-40B4-BE49-F238E27FC236}">
                <a16:creationId xmlns:a16="http://schemas.microsoft.com/office/drawing/2014/main" id="{C99538CF-E0B3-4D47-BCC2-005CC870049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41">
            <a:extLst>
              <a:ext uri="{FF2B5EF4-FFF2-40B4-BE49-F238E27FC236}">
                <a16:creationId xmlns:a16="http://schemas.microsoft.com/office/drawing/2014/main" id="{F44E75FA-2F44-F34A-B9F5-FCEAC3B250B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42">
            <a:extLst>
              <a:ext uri="{FF2B5EF4-FFF2-40B4-BE49-F238E27FC236}">
                <a16:creationId xmlns:a16="http://schemas.microsoft.com/office/drawing/2014/main" id="{35D82534-140D-D046-9D63-51D7EA6F9C72}"/>
              </a:ext>
            </a:extLst>
          </p:cNvPr>
          <p:cNvSpPr>
            <a:spLocks noGrp="1" noChangeArrowheads="1"/>
          </p:cNvSpPr>
          <p:nvPr>
            <p:ph type="sldNum" sz="quarter" idx="12"/>
          </p:nvPr>
        </p:nvSpPr>
        <p:spPr>
          <a:ln/>
        </p:spPr>
        <p:txBody>
          <a:bodyPr/>
          <a:lstStyle>
            <a:lvl1pPr>
              <a:defRPr/>
            </a:lvl1pPr>
          </a:lstStyle>
          <a:p>
            <a:pPr>
              <a:defRPr/>
            </a:pPr>
            <a:fld id="{465EADF4-38B7-BD4C-81AD-5560945D987D}" type="slidenum">
              <a:rPr lang="en-US" altLang="en-US"/>
              <a:pPr>
                <a:defRPr/>
              </a:pPr>
              <a:t>‹#›</a:t>
            </a:fld>
            <a:endParaRPr lang="en-US" altLang="en-US"/>
          </a:p>
        </p:txBody>
      </p:sp>
    </p:spTree>
    <p:extLst>
      <p:ext uri="{BB962C8B-B14F-4D97-AF65-F5344CB8AC3E}">
        <p14:creationId xmlns:p14="http://schemas.microsoft.com/office/powerpoint/2010/main" val="3660471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0">
            <a:extLst>
              <a:ext uri="{FF2B5EF4-FFF2-40B4-BE49-F238E27FC236}">
                <a16:creationId xmlns:a16="http://schemas.microsoft.com/office/drawing/2014/main" id="{1FB90892-995A-4D40-B4A5-7FA2A18C9B78}"/>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41">
            <a:extLst>
              <a:ext uri="{FF2B5EF4-FFF2-40B4-BE49-F238E27FC236}">
                <a16:creationId xmlns:a16="http://schemas.microsoft.com/office/drawing/2014/main" id="{FC5ADD6B-3D6C-2B40-95ED-4A4A619F08F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42">
            <a:extLst>
              <a:ext uri="{FF2B5EF4-FFF2-40B4-BE49-F238E27FC236}">
                <a16:creationId xmlns:a16="http://schemas.microsoft.com/office/drawing/2014/main" id="{283AE9B8-33A4-5B4B-AEE1-61FC798BCF1C}"/>
              </a:ext>
            </a:extLst>
          </p:cNvPr>
          <p:cNvSpPr>
            <a:spLocks noGrp="1" noChangeArrowheads="1"/>
          </p:cNvSpPr>
          <p:nvPr>
            <p:ph type="sldNum" sz="quarter" idx="12"/>
          </p:nvPr>
        </p:nvSpPr>
        <p:spPr>
          <a:ln/>
        </p:spPr>
        <p:txBody>
          <a:bodyPr/>
          <a:lstStyle>
            <a:lvl1pPr>
              <a:defRPr/>
            </a:lvl1pPr>
          </a:lstStyle>
          <a:p>
            <a:pPr>
              <a:defRPr/>
            </a:pPr>
            <a:fld id="{762FDE69-2070-2346-88BC-52AB4175BD74}" type="slidenum">
              <a:rPr lang="en-US" altLang="en-US"/>
              <a:pPr>
                <a:defRPr/>
              </a:pPr>
              <a:t>‹#›</a:t>
            </a:fld>
            <a:endParaRPr lang="en-US" altLang="en-US"/>
          </a:p>
        </p:txBody>
      </p:sp>
    </p:spTree>
    <p:extLst>
      <p:ext uri="{BB962C8B-B14F-4D97-AF65-F5344CB8AC3E}">
        <p14:creationId xmlns:p14="http://schemas.microsoft.com/office/powerpoint/2010/main" val="4268008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0">
            <a:extLst>
              <a:ext uri="{FF2B5EF4-FFF2-40B4-BE49-F238E27FC236}">
                <a16:creationId xmlns:a16="http://schemas.microsoft.com/office/drawing/2014/main" id="{DFB0EE50-2FEF-6048-B015-1F11E18F4C19}"/>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41">
            <a:extLst>
              <a:ext uri="{FF2B5EF4-FFF2-40B4-BE49-F238E27FC236}">
                <a16:creationId xmlns:a16="http://schemas.microsoft.com/office/drawing/2014/main" id="{136CD26F-03C5-B94D-98B3-7A295DB06B7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42">
            <a:extLst>
              <a:ext uri="{FF2B5EF4-FFF2-40B4-BE49-F238E27FC236}">
                <a16:creationId xmlns:a16="http://schemas.microsoft.com/office/drawing/2014/main" id="{1B95C6B4-F62A-FF4A-9DFF-C2AC06344CDF}"/>
              </a:ext>
            </a:extLst>
          </p:cNvPr>
          <p:cNvSpPr>
            <a:spLocks noGrp="1" noChangeArrowheads="1"/>
          </p:cNvSpPr>
          <p:nvPr>
            <p:ph type="sldNum" sz="quarter" idx="12"/>
          </p:nvPr>
        </p:nvSpPr>
        <p:spPr>
          <a:ln/>
        </p:spPr>
        <p:txBody>
          <a:bodyPr/>
          <a:lstStyle>
            <a:lvl1pPr>
              <a:defRPr/>
            </a:lvl1pPr>
          </a:lstStyle>
          <a:p>
            <a:pPr>
              <a:defRPr/>
            </a:pPr>
            <a:fld id="{4500B2B6-0074-4041-A4DE-7935072B3F57}" type="slidenum">
              <a:rPr lang="en-US" altLang="en-US"/>
              <a:pPr>
                <a:defRPr/>
              </a:pPr>
              <a:t>‹#›</a:t>
            </a:fld>
            <a:endParaRPr lang="en-US" altLang="en-US"/>
          </a:p>
        </p:txBody>
      </p:sp>
    </p:spTree>
    <p:extLst>
      <p:ext uri="{BB962C8B-B14F-4D97-AF65-F5344CB8AC3E}">
        <p14:creationId xmlns:p14="http://schemas.microsoft.com/office/powerpoint/2010/main" val="263082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a:extLst>
              <a:ext uri="{FF2B5EF4-FFF2-40B4-BE49-F238E27FC236}">
                <a16:creationId xmlns:a16="http://schemas.microsoft.com/office/drawing/2014/main" id="{DF7E0A2E-1521-1047-B397-560292CEA2B6}"/>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41">
            <a:extLst>
              <a:ext uri="{FF2B5EF4-FFF2-40B4-BE49-F238E27FC236}">
                <a16:creationId xmlns:a16="http://schemas.microsoft.com/office/drawing/2014/main" id="{B68331C4-1DCC-C047-B498-0BCDE6F8B59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42">
            <a:extLst>
              <a:ext uri="{FF2B5EF4-FFF2-40B4-BE49-F238E27FC236}">
                <a16:creationId xmlns:a16="http://schemas.microsoft.com/office/drawing/2014/main" id="{E43D30AE-6775-AE49-97BC-13836FB1B4D2}"/>
              </a:ext>
            </a:extLst>
          </p:cNvPr>
          <p:cNvSpPr>
            <a:spLocks noGrp="1" noChangeArrowheads="1"/>
          </p:cNvSpPr>
          <p:nvPr>
            <p:ph type="sldNum" sz="quarter" idx="12"/>
          </p:nvPr>
        </p:nvSpPr>
        <p:spPr>
          <a:ln/>
        </p:spPr>
        <p:txBody>
          <a:bodyPr/>
          <a:lstStyle>
            <a:lvl1pPr>
              <a:defRPr/>
            </a:lvl1pPr>
          </a:lstStyle>
          <a:p>
            <a:pPr>
              <a:defRPr/>
            </a:pPr>
            <a:fld id="{B2105474-60F6-D147-A79E-7C596DC20578}" type="slidenum">
              <a:rPr lang="en-US" altLang="en-US"/>
              <a:pPr>
                <a:defRPr/>
              </a:pPr>
              <a:t>‹#›</a:t>
            </a:fld>
            <a:endParaRPr lang="en-US" altLang="en-US"/>
          </a:p>
        </p:txBody>
      </p:sp>
    </p:spTree>
    <p:extLst>
      <p:ext uri="{BB962C8B-B14F-4D97-AF65-F5344CB8AC3E}">
        <p14:creationId xmlns:p14="http://schemas.microsoft.com/office/powerpoint/2010/main" val="232543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0">
            <a:extLst>
              <a:ext uri="{FF2B5EF4-FFF2-40B4-BE49-F238E27FC236}">
                <a16:creationId xmlns:a16="http://schemas.microsoft.com/office/drawing/2014/main" id="{E31C5DC8-6CD0-D741-B334-FEDBE483EAC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41">
            <a:extLst>
              <a:ext uri="{FF2B5EF4-FFF2-40B4-BE49-F238E27FC236}">
                <a16:creationId xmlns:a16="http://schemas.microsoft.com/office/drawing/2014/main" id="{F8E96019-AD52-E94A-913C-9129E89C2C5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42">
            <a:extLst>
              <a:ext uri="{FF2B5EF4-FFF2-40B4-BE49-F238E27FC236}">
                <a16:creationId xmlns:a16="http://schemas.microsoft.com/office/drawing/2014/main" id="{2B6208D0-5462-BC47-9ECA-9529BEC0BDD9}"/>
              </a:ext>
            </a:extLst>
          </p:cNvPr>
          <p:cNvSpPr>
            <a:spLocks noGrp="1" noChangeArrowheads="1"/>
          </p:cNvSpPr>
          <p:nvPr>
            <p:ph type="sldNum" sz="quarter" idx="12"/>
          </p:nvPr>
        </p:nvSpPr>
        <p:spPr>
          <a:ln/>
        </p:spPr>
        <p:txBody>
          <a:bodyPr/>
          <a:lstStyle>
            <a:lvl1pPr>
              <a:defRPr/>
            </a:lvl1pPr>
          </a:lstStyle>
          <a:p>
            <a:pPr>
              <a:defRPr/>
            </a:pPr>
            <a:fld id="{F6D5465C-1CD5-954E-892F-80AEEC67181C}" type="slidenum">
              <a:rPr lang="en-US" altLang="en-US"/>
              <a:pPr>
                <a:defRPr/>
              </a:pPr>
              <a:t>‹#›</a:t>
            </a:fld>
            <a:endParaRPr lang="en-US" altLang="en-US"/>
          </a:p>
        </p:txBody>
      </p:sp>
    </p:spTree>
    <p:extLst>
      <p:ext uri="{BB962C8B-B14F-4D97-AF65-F5344CB8AC3E}">
        <p14:creationId xmlns:p14="http://schemas.microsoft.com/office/powerpoint/2010/main" val="2521015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0">
            <a:extLst>
              <a:ext uri="{FF2B5EF4-FFF2-40B4-BE49-F238E27FC236}">
                <a16:creationId xmlns:a16="http://schemas.microsoft.com/office/drawing/2014/main" id="{57839DB4-4AED-E241-AEFF-ECEAB2AB629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41">
            <a:extLst>
              <a:ext uri="{FF2B5EF4-FFF2-40B4-BE49-F238E27FC236}">
                <a16:creationId xmlns:a16="http://schemas.microsoft.com/office/drawing/2014/main" id="{F3A1AC05-166D-3D43-925C-3BC64416D49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42">
            <a:extLst>
              <a:ext uri="{FF2B5EF4-FFF2-40B4-BE49-F238E27FC236}">
                <a16:creationId xmlns:a16="http://schemas.microsoft.com/office/drawing/2014/main" id="{6FCA3619-F7DA-6045-B951-90203D422977}"/>
              </a:ext>
            </a:extLst>
          </p:cNvPr>
          <p:cNvSpPr>
            <a:spLocks noGrp="1" noChangeArrowheads="1"/>
          </p:cNvSpPr>
          <p:nvPr>
            <p:ph type="sldNum" sz="quarter" idx="12"/>
          </p:nvPr>
        </p:nvSpPr>
        <p:spPr>
          <a:ln/>
        </p:spPr>
        <p:txBody>
          <a:bodyPr/>
          <a:lstStyle>
            <a:lvl1pPr>
              <a:defRPr/>
            </a:lvl1pPr>
          </a:lstStyle>
          <a:p>
            <a:pPr>
              <a:defRPr/>
            </a:pPr>
            <a:fld id="{25282DB6-983D-AD4A-B999-81B67A73AD83}" type="slidenum">
              <a:rPr lang="en-US" altLang="en-US"/>
              <a:pPr>
                <a:defRPr/>
              </a:pPr>
              <a:t>‹#›</a:t>
            </a:fld>
            <a:endParaRPr lang="en-US" altLang="en-US"/>
          </a:p>
        </p:txBody>
      </p:sp>
    </p:spTree>
    <p:extLst>
      <p:ext uri="{BB962C8B-B14F-4D97-AF65-F5344CB8AC3E}">
        <p14:creationId xmlns:p14="http://schemas.microsoft.com/office/powerpoint/2010/main" val="3795755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2850"/>
            </a:gs>
          </a:gsLst>
          <a:lin ang="5400000" scaled="1"/>
        </a:gra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55647D73-07AF-6847-843D-DD7D75F7B3C2}"/>
              </a:ext>
            </a:extLst>
          </p:cNvPr>
          <p:cNvGrpSpPr>
            <a:grpSpLocks/>
          </p:cNvGrpSpPr>
          <p:nvPr/>
        </p:nvGrpSpPr>
        <p:grpSpPr bwMode="auto">
          <a:xfrm>
            <a:off x="1588" y="0"/>
            <a:ext cx="9148762" cy="6851650"/>
            <a:chOff x="1" y="0"/>
            <a:chExt cx="5763" cy="4316"/>
          </a:xfrm>
        </p:grpSpPr>
        <p:sp>
          <p:nvSpPr>
            <p:cNvPr id="7171" name="Freeform 3">
              <a:extLst>
                <a:ext uri="{FF2B5EF4-FFF2-40B4-BE49-F238E27FC236}">
                  <a16:creationId xmlns:a16="http://schemas.microsoft.com/office/drawing/2014/main" id="{9CBC02C5-A909-864F-A055-A8BFD8385434}"/>
                </a:ext>
              </a:extLst>
            </p:cNvPr>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dirty="0"/>
            </a:p>
          </p:txBody>
        </p:sp>
        <p:sp>
          <p:nvSpPr>
            <p:cNvPr id="7172" name="Freeform 4">
              <a:extLst>
                <a:ext uri="{FF2B5EF4-FFF2-40B4-BE49-F238E27FC236}">
                  <a16:creationId xmlns:a16="http://schemas.microsoft.com/office/drawing/2014/main" id="{1BB7DC0D-FCE8-DB47-9D69-629A7344C786}"/>
                </a:ext>
              </a:extLst>
            </p:cNvPr>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dirty="0"/>
            </a:p>
          </p:txBody>
        </p:sp>
        <p:sp>
          <p:nvSpPr>
            <p:cNvPr id="7173" name="Freeform 5">
              <a:extLst>
                <a:ext uri="{FF2B5EF4-FFF2-40B4-BE49-F238E27FC236}">
                  <a16:creationId xmlns:a16="http://schemas.microsoft.com/office/drawing/2014/main" id="{F5CC3F51-6DA7-BC48-8109-F3D0FCDD68E6}"/>
                </a:ext>
              </a:extLst>
            </p:cNvPr>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dirty="0"/>
            </a:p>
          </p:txBody>
        </p:sp>
        <p:grpSp>
          <p:nvGrpSpPr>
            <p:cNvPr id="1035" name="Group 6">
              <a:extLst>
                <a:ext uri="{FF2B5EF4-FFF2-40B4-BE49-F238E27FC236}">
                  <a16:creationId xmlns:a16="http://schemas.microsoft.com/office/drawing/2014/main" id="{F68CB876-B544-8E40-87A4-3E460962AE75}"/>
                </a:ext>
              </a:extLst>
            </p:cNvPr>
            <p:cNvGrpSpPr>
              <a:grpSpLocks/>
            </p:cNvGrpSpPr>
            <p:nvPr/>
          </p:nvGrpSpPr>
          <p:grpSpPr bwMode="auto">
            <a:xfrm>
              <a:off x="288" y="0"/>
              <a:ext cx="5098" cy="4316"/>
              <a:chOff x="288" y="0"/>
              <a:chExt cx="5098" cy="4316"/>
            </a:xfrm>
          </p:grpSpPr>
          <p:sp>
            <p:nvSpPr>
              <p:cNvPr id="7175" name="Freeform 7">
                <a:extLst>
                  <a:ext uri="{FF2B5EF4-FFF2-40B4-BE49-F238E27FC236}">
                    <a16:creationId xmlns:a16="http://schemas.microsoft.com/office/drawing/2014/main" id="{69775C23-CBCB-174F-8E52-3F03D83C6773}"/>
                  </a:ext>
                </a:extLst>
              </p:cNvPr>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7176" name="Freeform 8">
                <a:extLst>
                  <a:ext uri="{FF2B5EF4-FFF2-40B4-BE49-F238E27FC236}">
                    <a16:creationId xmlns:a16="http://schemas.microsoft.com/office/drawing/2014/main" id="{D3379484-AC48-1944-8CCF-4B41DE43DE88}"/>
                  </a:ext>
                </a:extLst>
              </p:cNvPr>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7177" name="Freeform 9">
                <a:extLst>
                  <a:ext uri="{FF2B5EF4-FFF2-40B4-BE49-F238E27FC236}">
                    <a16:creationId xmlns:a16="http://schemas.microsoft.com/office/drawing/2014/main" id="{5E027A56-91F3-5142-A073-47958CAC7BE0}"/>
                  </a:ext>
                </a:extLst>
              </p:cNvPr>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7178" name="Freeform 10">
                <a:extLst>
                  <a:ext uri="{FF2B5EF4-FFF2-40B4-BE49-F238E27FC236}">
                    <a16:creationId xmlns:a16="http://schemas.microsoft.com/office/drawing/2014/main" id="{B81CBC7D-D5D2-8E40-B85C-0B5AB3DD0DBB}"/>
                  </a:ext>
                </a:extLst>
              </p:cNvPr>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7179" name="Freeform 11">
                <a:extLst>
                  <a:ext uri="{FF2B5EF4-FFF2-40B4-BE49-F238E27FC236}">
                    <a16:creationId xmlns:a16="http://schemas.microsoft.com/office/drawing/2014/main" id="{4CE5BF05-460E-3847-B095-2C2F0C9ACE18}"/>
                  </a:ext>
                </a:extLst>
              </p:cNvPr>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7180" name="Freeform 12">
                <a:extLst>
                  <a:ext uri="{FF2B5EF4-FFF2-40B4-BE49-F238E27FC236}">
                    <a16:creationId xmlns:a16="http://schemas.microsoft.com/office/drawing/2014/main" id="{E72B61FB-E2AC-D24D-9223-D9F59BEC4C7A}"/>
                  </a:ext>
                </a:extLst>
              </p:cNvPr>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7181" name="Freeform 13">
                <a:extLst>
                  <a:ext uri="{FF2B5EF4-FFF2-40B4-BE49-F238E27FC236}">
                    <a16:creationId xmlns:a16="http://schemas.microsoft.com/office/drawing/2014/main" id="{FF769A47-B2FA-E847-BEC7-7673E245EA4C}"/>
                  </a:ext>
                </a:extLst>
              </p:cNvPr>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7182" name="Freeform 14">
                <a:extLst>
                  <a:ext uri="{FF2B5EF4-FFF2-40B4-BE49-F238E27FC236}">
                    <a16:creationId xmlns:a16="http://schemas.microsoft.com/office/drawing/2014/main" id="{7E25E9E2-C1C7-0042-86EC-76288295D266}"/>
                  </a:ext>
                </a:extLst>
              </p:cNvPr>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7183" name="Freeform 15">
                <a:extLst>
                  <a:ext uri="{FF2B5EF4-FFF2-40B4-BE49-F238E27FC236}">
                    <a16:creationId xmlns:a16="http://schemas.microsoft.com/office/drawing/2014/main" id="{C36855FA-A456-A544-B8A2-9DE0CE64293A}"/>
                  </a:ext>
                </a:extLst>
              </p:cNvPr>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7184" name="Freeform 16">
                <a:extLst>
                  <a:ext uri="{FF2B5EF4-FFF2-40B4-BE49-F238E27FC236}">
                    <a16:creationId xmlns:a16="http://schemas.microsoft.com/office/drawing/2014/main" id="{29C2A3F2-BB27-9A46-B979-42566F396026}"/>
                  </a:ext>
                </a:extLst>
              </p:cNvPr>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7185" name="Freeform 17">
                <a:extLst>
                  <a:ext uri="{FF2B5EF4-FFF2-40B4-BE49-F238E27FC236}">
                    <a16:creationId xmlns:a16="http://schemas.microsoft.com/office/drawing/2014/main" id="{B1A3D103-0C3E-544B-B212-59220E66F48D}"/>
                  </a:ext>
                </a:extLst>
              </p:cNvPr>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7186" name="Freeform 18">
                <a:extLst>
                  <a:ext uri="{FF2B5EF4-FFF2-40B4-BE49-F238E27FC236}">
                    <a16:creationId xmlns:a16="http://schemas.microsoft.com/office/drawing/2014/main" id="{F0D52E31-4F73-2C4E-80A7-F0C57FB1092A}"/>
                  </a:ext>
                </a:extLst>
              </p:cNvPr>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7187" name="Freeform 19">
                <a:extLst>
                  <a:ext uri="{FF2B5EF4-FFF2-40B4-BE49-F238E27FC236}">
                    <a16:creationId xmlns:a16="http://schemas.microsoft.com/office/drawing/2014/main" id="{E04B26EA-07BC-5B49-82E2-24A868E168BF}"/>
                  </a:ext>
                </a:extLst>
              </p:cNvPr>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grpSp>
        <p:sp>
          <p:nvSpPr>
            <p:cNvPr id="7188" name="Freeform 20">
              <a:extLst>
                <a:ext uri="{FF2B5EF4-FFF2-40B4-BE49-F238E27FC236}">
                  <a16:creationId xmlns:a16="http://schemas.microsoft.com/office/drawing/2014/main" id="{E5C4ABA7-5CCC-454A-9849-DEEB9D4E5A44}"/>
                </a:ext>
              </a:extLst>
            </p:cNvPr>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dirty="0"/>
            </a:p>
          </p:txBody>
        </p:sp>
        <p:sp>
          <p:nvSpPr>
            <p:cNvPr id="7189" name="Freeform 21">
              <a:extLst>
                <a:ext uri="{FF2B5EF4-FFF2-40B4-BE49-F238E27FC236}">
                  <a16:creationId xmlns:a16="http://schemas.microsoft.com/office/drawing/2014/main" id="{F8B94FA0-FA2F-6349-9AB4-FF755D724B04}"/>
                </a:ext>
              </a:extLst>
            </p:cNvPr>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dirty="0"/>
            </a:p>
          </p:txBody>
        </p:sp>
        <p:sp>
          <p:nvSpPr>
            <p:cNvPr id="7190" name="Freeform 22">
              <a:extLst>
                <a:ext uri="{FF2B5EF4-FFF2-40B4-BE49-F238E27FC236}">
                  <a16:creationId xmlns:a16="http://schemas.microsoft.com/office/drawing/2014/main" id="{6358BC4F-1CA7-B54B-9EC9-BA55AC6A37F9}"/>
                </a:ext>
              </a:extLst>
            </p:cNvPr>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dirty="0"/>
            </a:p>
          </p:txBody>
        </p:sp>
        <p:sp>
          <p:nvSpPr>
            <p:cNvPr id="1039" name="Freeform 23">
              <a:extLst>
                <a:ext uri="{FF2B5EF4-FFF2-40B4-BE49-F238E27FC236}">
                  <a16:creationId xmlns:a16="http://schemas.microsoft.com/office/drawing/2014/main" id="{3F232A44-7A6D-3749-8E59-53C999A43C36}"/>
                </a:ext>
              </a:extLst>
            </p:cNvPr>
            <p:cNvSpPr>
              <a:spLocks/>
            </p:cNvSpPr>
            <p:nvPr/>
          </p:nvSpPr>
          <p:spPr bwMode="hidden">
            <a:xfrm>
              <a:off x="5041" y="0"/>
              <a:ext cx="719" cy="845"/>
            </a:xfrm>
            <a:custGeom>
              <a:avLst/>
              <a:gdLst>
                <a:gd name="T0" fmla="*/ 729 w 717"/>
                <a:gd name="T1" fmla="*/ 845 h 845"/>
                <a:gd name="T2" fmla="*/ 729 w 717"/>
                <a:gd name="T3" fmla="*/ 821 h 845"/>
                <a:gd name="T4" fmla="*/ 586 w 717"/>
                <a:gd name="T5" fmla="*/ 605 h 845"/>
                <a:gd name="T6" fmla="*/ 412 w 717"/>
                <a:gd name="T7" fmla="*/ 396 h 845"/>
                <a:gd name="T8" fmla="*/ 227 w 717"/>
                <a:gd name="T9" fmla="*/ 192 h 845"/>
                <a:gd name="T10" fmla="*/ 17 w 717"/>
                <a:gd name="T11" fmla="*/ 0 h 845"/>
                <a:gd name="T12" fmla="*/ 0 w 717"/>
                <a:gd name="T13" fmla="*/ 0 h 845"/>
                <a:gd name="T14" fmla="*/ 215 w 717"/>
                <a:gd name="T15" fmla="*/ 198 h 845"/>
                <a:gd name="T16" fmla="*/ 406 w 717"/>
                <a:gd name="T17" fmla="*/ 408 h 845"/>
                <a:gd name="T18" fmla="*/ 580 w 717"/>
                <a:gd name="T19" fmla="*/ 623 h 845"/>
                <a:gd name="T20" fmla="*/ 729 w 717"/>
                <a:gd name="T21" fmla="*/ 845 h 845"/>
                <a:gd name="T22" fmla="*/ 729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0" name="Freeform 24">
              <a:extLst>
                <a:ext uri="{FF2B5EF4-FFF2-40B4-BE49-F238E27FC236}">
                  <a16:creationId xmlns:a16="http://schemas.microsoft.com/office/drawing/2014/main" id="{1F8A5D9C-C100-444C-B9AA-F492A2D3E3F8}"/>
                </a:ext>
              </a:extLst>
            </p:cNvPr>
            <p:cNvSpPr>
              <a:spLocks/>
            </p:cNvSpPr>
            <p:nvPr/>
          </p:nvSpPr>
          <p:spPr bwMode="hidden">
            <a:xfrm>
              <a:off x="5352" y="0"/>
              <a:ext cx="408" cy="414"/>
            </a:xfrm>
            <a:custGeom>
              <a:avLst/>
              <a:gdLst>
                <a:gd name="T0" fmla="*/ 413 w 407"/>
                <a:gd name="T1" fmla="*/ 414 h 414"/>
                <a:gd name="T2" fmla="*/ 413 w 407"/>
                <a:gd name="T3" fmla="*/ 396 h 414"/>
                <a:gd name="T4" fmla="*/ 228 w 407"/>
                <a:gd name="T5" fmla="*/ 192 h 414"/>
                <a:gd name="T6" fmla="*/ 12 w 407"/>
                <a:gd name="T7" fmla="*/ 0 h 414"/>
                <a:gd name="T8" fmla="*/ 0 w 407"/>
                <a:gd name="T9" fmla="*/ 0 h 414"/>
                <a:gd name="T10" fmla="*/ 108 w 407"/>
                <a:gd name="T11" fmla="*/ 102 h 414"/>
                <a:gd name="T12" fmla="*/ 222 w 407"/>
                <a:gd name="T13" fmla="*/ 204 h 414"/>
                <a:gd name="T14" fmla="*/ 413 w 407"/>
                <a:gd name="T15" fmla="*/ 414 h 414"/>
                <a:gd name="T16" fmla="*/ 413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93" name="Freeform 25">
              <a:extLst>
                <a:ext uri="{FF2B5EF4-FFF2-40B4-BE49-F238E27FC236}">
                  <a16:creationId xmlns:a16="http://schemas.microsoft.com/office/drawing/2014/main" id="{8A52FDE6-46C2-1049-BCC2-EA224F1FA0CB}"/>
                </a:ext>
              </a:extLst>
            </p:cNvPr>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dirty="0"/>
            </a:p>
          </p:txBody>
        </p:sp>
        <p:sp>
          <p:nvSpPr>
            <p:cNvPr id="1042" name="Freeform 26">
              <a:extLst>
                <a:ext uri="{FF2B5EF4-FFF2-40B4-BE49-F238E27FC236}">
                  <a16:creationId xmlns:a16="http://schemas.microsoft.com/office/drawing/2014/main" id="{1BB14484-9CFA-C947-80F4-975FE5FB25EB}"/>
                </a:ext>
              </a:extLst>
            </p:cNvPr>
            <p:cNvSpPr>
              <a:spLocks/>
            </p:cNvSpPr>
            <p:nvPr/>
          </p:nvSpPr>
          <p:spPr bwMode="hidden">
            <a:xfrm>
              <a:off x="6" y="0"/>
              <a:ext cx="588" cy="599"/>
            </a:xfrm>
            <a:custGeom>
              <a:avLst/>
              <a:gdLst>
                <a:gd name="T0" fmla="*/ 598 w 586"/>
                <a:gd name="T1" fmla="*/ 0 h 599"/>
                <a:gd name="T2" fmla="*/ 580 w 586"/>
                <a:gd name="T3" fmla="*/ 0 h 599"/>
                <a:gd name="T4" fmla="*/ 413 w 586"/>
                <a:gd name="T5" fmla="*/ 132 h 599"/>
                <a:gd name="T6" fmla="*/ 263 w 586"/>
                <a:gd name="T7" fmla="*/ 270 h 599"/>
                <a:gd name="T8" fmla="*/ 120 w 586"/>
                <a:gd name="T9" fmla="*/ 420 h 599"/>
                <a:gd name="T10" fmla="*/ 0 w 586"/>
                <a:gd name="T11" fmla="*/ 575 h 599"/>
                <a:gd name="T12" fmla="*/ 0 w 586"/>
                <a:gd name="T13" fmla="*/ 599 h 599"/>
                <a:gd name="T14" fmla="*/ 120 w 586"/>
                <a:gd name="T15" fmla="*/ 432 h 599"/>
                <a:gd name="T16" fmla="*/ 263 w 586"/>
                <a:gd name="T17" fmla="*/ 282 h 599"/>
                <a:gd name="T18" fmla="*/ 419 w 586"/>
                <a:gd name="T19" fmla="*/ 138 h 599"/>
                <a:gd name="T20" fmla="*/ 598 w 586"/>
                <a:gd name="T21" fmla="*/ 0 h 599"/>
                <a:gd name="T22" fmla="*/ 598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3" name="Freeform 27">
              <a:extLst>
                <a:ext uri="{FF2B5EF4-FFF2-40B4-BE49-F238E27FC236}">
                  <a16:creationId xmlns:a16="http://schemas.microsoft.com/office/drawing/2014/main" id="{F11EBB55-BA44-B549-A6E5-066A5A806356}"/>
                </a:ext>
              </a:extLst>
            </p:cNvPr>
            <p:cNvSpPr>
              <a:spLocks/>
            </p:cNvSpPr>
            <p:nvPr/>
          </p:nvSpPr>
          <p:spPr bwMode="hidden">
            <a:xfrm>
              <a:off x="6" y="0"/>
              <a:ext cx="270" cy="252"/>
            </a:xfrm>
            <a:custGeom>
              <a:avLst/>
              <a:gdLst>
                <a:gd name="T0" fmla="*/ 275 w 269"/>
                <a:gd name="T1" fmla="*/ 0 h 252"/>
                <a:gd name="T2" fmla="*/ 257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5 w 269"/>
                <a:gd name="T15" fmla="*/ 0 h 252"/>
                <a:gd name="T16" fmla="*/ 275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 name="Line 28">
              <a:extLst>
                <a:ext uri="{FF2B5EF4-FFF2-40B4-BE49-F238E27FC236}">
                  <a16:creationId xmlns:a16="http://schemas.microsoft.com/office/drawing/2014/main" id="{19B01331-987B-FC4D-BEF4-F7E86DEE07B5}"/>
                </a:ext>
              </a:extLst>
            </p:cNvPr>
            <p:cNvSpPr>
              <a:spLocks noChangeShapeType="1"/>
            </p:cNvSpPr>
            <p:nvPr/>
          </p:nvSpPr>
          <p:spPr bwMode="hidden">
            <a:xfrm>
              <a:off x="1" y="2749"/>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5" name="Line 29">
              <a:extLst>
                <a:ext uri="{FF2B5EF4-FFF2-40B4-BE49-F238E27FC236}">
                  <a16:creationId xmlns:a16="http://schemas.microsoft.com/office/drawing/2014/main" id="{181F4F2C-7B0F-3045-88BF-9CDF9B8E5FEA}"/>
                </a:ext>
              </a:extLst>
            </p:cNvPr>
            <p:cNvSpPr>
              <a:spLocks noChangeShapeType="1"/>
            </p:cNvSpPr>
            <p:nvPr/>
          </p:nvSpPr>
          <p:spPr bwMode="hidden">
            <a:xfrm>
              <a:off x="1" y="2356"/>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6" name="Line 30">
              <a:extLst>
                <a:ext uri="{FF2B5EF4-FFF2-40B4-BE49-F238E27FC236}">
                  <a16:creationId xmlns:a16="http://schemas.microsoft.com/office/drawing/2014/main" id="{EBC1747D-5674-1843-902C-51DE93CED861}"/>
                </a:ext>
              </a:extLst>
            </p:cNvPr>
            <p:cNvSpPr>
              <a:spLocks noChangeShapeType="1"/>
            </p:cNvSpPr>
            <p:nvPr/>
          </p:nvSpPr>
          <p:spPr bwMode="hidden">
            <a:xfrm>
              <a:off x="1" y="3142"/>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047" name="Group 31">
              <a:extLst>
                <a:ext uri="{FF2B5EF4-FFF2-40B4-BE49-F238E27FC236}">
                  <a16:creationId xmlns:a16="http://schemas.microsoft.com/office/drawing/2014/main" id="{B95CD373-3ACA-244E-B360-FB0275ADCAB8}"/>
                </a:ext>
              </a:extLst>
            </p:cNvPr>
            <p:cNvGrpSpPr>
              <a:grpSpLocks/>
            </p:cNvGrpSpPr>
            <p:nvPr/>
          </p:nvGrpSpPr>
          <p:grpSpPr bwMode="auto">
            <a:xfrm>
              <a:off x="1" y="392"/>
              <a:ext cx="5758" cy="1571"/>
              <a:chOff x="1" y="392"/>
              <a:chExt cx="5758" cy="1571"/>
            </a:xfrm>
          </p:grpSpPr>
          <p:sp>
            <p:nvSpPr>
              <p:cNvPr id="1050" name="Line 32">
                <a:extLst>
                  <a:ext uri="{FF2B5EF4-FFF2-40B4-BE49-F238E27FC236}">
                    <a16:creationId xmlns:a16="http://schemas.microsoft.com/office/drawing/2014/main" id="{F6C5A183-5418-8E48-8379-B8D69601E771}"/>
                  </a:ext>
                </a:extLst>
              </p:cNvPr>
              <p:cNvSpPr>
                <a:spLocks noChangeShapeType="1"/>
              </p:cNvSpPr>
              <p:nvPr userDrawn="1"/>
            </p:nvSpPr>
            <p:spPr bwMode="hidden">
              <a:xfrm>
                <a:off x="1" y="784"/>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1" name="Line 33">
                <a:extLst>
                  <a:ext uri="{FF2B5EF4-FFF2-40B4-BE49-F238E27FC236}">
                    <a16:creationId xmlns:a16="http://schemas.microsoft.com/office/drawing/2014/main" id="{96FF0DE5-A276-864F-8301-737AAE33141A}"/>
                  </a:ext>
                </a:extLst>
              </p:cNvPr>
              <p:cNvSpPr>
                <a:spLocks noChangeShapeType="1"/>
              </p:cNvSpPr>
              <p:nvPr userDrawn="1"/>
            </p:nvSpPr>
            <p:spPr bwMode="hidden">
              <a:xfrm>
                <a:off x="1" y="1963"/>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2" name="Line 34">
                <a:extLst>
                  <a:ext uri="{FF2B5EF4-FFF2-40B4-BE49-F238E27FC236}">
                    <a16:creationId xmlns:a16="http://schemas.microsoft.com/office/drawing/2014/main" id="{ED63672C-85A9-D349-B4BE-C1217633D2B5}"/>
                  </a:ext>
                </a:extLst>
              </p:cNvPr>
              <p:cNvSpPr>
                <a:spLocks noChangeShapeType="1"/>
              </p:cNvSpPr>
              <p:nvPr userDrawn="1"/>
            </p:nvSpPr>
            <p:spPr bwMode="hidden">
              <a:xfrm>
                <a:off x="1" y="1570"/>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3" name="Line 35">
                <a:extLst>
                  <a:ext uri="{FF2B5EF4-FFF2-40B4-BE49-F238E27FC236}">
                    <a16:creationId xmlns:a16="http://schemas.microsoft.com/office/drawing/2014/main" id="{A3FD70E4-F9B9-0045-80F8-1ECF16C63C57}"/>
                  </a:ext>
                </a:extLst>
              </p:cNvPr>
              <p:cNvSpPr>
                <a:spLocks noChangeShapeType="1"/>
              </p:cNvSpPr>
              <p:nvPr userDrawn="1"/>
            </p:nvSpPr>
            <p:spPr bwMode="hidden">
              <a:xfrm>
                <a:off x="1" y="1177"/>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4" name="Line 36">
                <a:extLst>
                  <a:ext uri="{FF2B5EF4-FFF2-40B4-BE49-F238E27FC236}">
                    <a16:creationId xmlns:a16="http://schemas.microsoft.com/office/drawing/2014/main" id="{889BFA75-7FB2-E445-B4AB-D386CCDB59AE}"/>
                  </a:ext>
                </a:extLst>
              </p:cNvPr>
              <p:cNvSpPr>
                <a:spLocks noChangeShapeType="1"/>
              </p:cNvSpPr>
              <p:nvPr userDrawn="1"/>
            </p:nvSpPr>
            <p:spPr bwMode="hidden">
              <a:xfrm>
                <a:off x="1" y="392"/>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048" name="Line 37">
              <a:extLst>
                <a:ext uri="{FF2B5EF4-FFF2-40B4-BE49-F238E27FC236}">
                  <a16:creationId xmlns:a16="http://schemas.microsoft.com/office/drawing/2014/main" id="{2E9A912C-532A-9240-A61F-ACFDD0EAF5EA}"/>
                </a:ext>
              </a:extLst>
            </p:cNvPr>
            <p:cNvSpPr>
              <a:spLocks noChangeShapeType="1"/>
            </p:cNvSpPr>
            <p:nvPr/>
          </p:nvSpPr>
          <p:spPr bwMode="hidden">
            <a:xfrm>
              <a:off x="1" y="3928"/>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9" name="Line 38">
              <a:extLst>
                <a:ext uri="{FF2B5EF4-FFF2-40B4-BE49-F238E27FC236}">
                  <a16:creationId xmlns:a16="http://schemas.microsoft.com/office/drawing/2014/main" id="{B2296E28-0F7E-5240-9B4D-3611BE4B9467}"/>
                </a:ext>
              </a:extLst>
            </p:cNvPr>
            <p:cNvSpPr>
              <a:spLocks noChangeShapeType="1"/>
            </p:cNvSpPr>
            <p:nvPr/>
          </p:nvSpPr>
          <p:spPr bwMode="hidden">
            <a:xfrm>
              <a:off x="1" y="3535"/>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7207" name="Rectangle 39">
            <a:extLst>
              <a:ext uri="{FF2B5EF4-FFF2-40B4-BE49-F238E27FC236}">
                <a16:creationId xmlns:a16="http://schemas.microsoft.com/office/drawing/2014/main" id="{9A7CEC32-7C40-E341-8435-D32A1508D667}"/>
              </a:ext>
            </a:extLst>
          </p:cNvPr>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7208" name="Rectangle 40">
            <a:extLst>
              <a:ext uri="{FF2B5EF4-FFF2-40B4-BE49-F238E27FC236}">
                <a16:creationId xmlns:a16="http://schemas.microsoft.com/office/drawing/2014/main" id="{303A5E10-2468-7246-838F-DE9CA161B0F5}"/>
              </a:ext>
            </a:extLst>
          </p:cNvPr>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latin typeface="+mn-lt"/>
              </a:defRPr>
            </a:lvl1pPr>
          </a:lstStyle>
          <a:p>
            <a:pPr>
              <a:defRPr/>
            </a:pPr>
            <a:endParaRPr lang="en-US"/>
          </a:p>
        </p:txBody>
      </p:sp>
      <p:sp>
        <p:nvSpPr>
          <p:cNvPr id="7209" name="Rectangle 41">
            <a:extLst>
              <a:ext uri="{FF2B5EF4-FFF2-40B4-BE49-F238E27FC236}">
                <a16:creationId xmlns:a16="http://schemas.microsoft.com/office/drawing/2014/main" id="{6593CFFC-A5C2-D04A-85B6-66D998CAF456}"/>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latin typeface="+mn-lt"/>
              </a:defRPr>
            </a:lvl1pPr>
          </a:lstStyle>
          <a:p>
            <a:pPr>
              <a:defRPr/>
            </a:pPr>
            <a:endParaRPr lang="en-US"/>
          </a:p>
        </p:txBody>
      </p:sp>
      <p:sp>
        <p:nvSpPr>
          <p:cNvPr id="7210" name="Rectangle 42">
            <a:extLst>
              <a:ext uri="{FF2B5EF4-FFF2-40B4-BE49-F238E27FC236}">
                <a16:creationId xmlns:a16="http://schemas.microsoft.com/office/drawing/2014/main" id="{BD1452FB-1996-E942-93CB-F1D20FCB186D}"/>
              </a:ext>
            </a:extLst>
          </p:cNvPr>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latin typeface="Verdana" panose="020B0604030504040204" pitchFamily="34" charset="0"/>
              </a:defRPr>
            </a:lvl1pPr>
          </a:lstStyle>
          <a:p>
            <a:pPr>
              <a:defRPr/>
            </a:pPr>
            <a:fld id="{6CD34518-ED57-3C4F-AE12-CB94D5B31D53}" type="slidenum">
              <a:rPr lang="en-US" altLang="en-US"/>
              <a:pPr>
                <a:defRPr/>
              </a:pPr>
              <a:t>‹#›</a:t>
            </a:fld>
            <a:endParaRPr lang="en-US" altLang="en-US"/>
          </a:p>
        </p:txBody>
      </p:sp>
      <p:sp>
        <p:nvSpPr>
          <p:cNvPr id="7211" name="Rectangle 43">
            <a:extLst>
              <a:ext uri="{FF2B5EF4-FFF2-40B4-BE49-F238E27FC236}">
                <a16:creationId xmlns:a16="http://schemas.microsoft.com/office/drawing/2014/main" id="{0EEA6FB6-43D8-6547-BDA7-8C9B748FFFEF}"/>
              </a:ext>
            </a:extLst>
          </p:cNvPr>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890" r:id="rId1"/>
    <p:sldLayoutId id="2147483880" r:id="rId2"/>
    <p:sldLayoutId id="2147483881" r:id="rId3"/>
    <p:sldLayoutId id="2147483882" r:id="rId4"/>
    <p:sldLayoutId id="2147483883" r:id="rId5"/>
    <p:sldLayoutId id="2147483884" r:id="rId6"/>
    <p:sldLayoutId id="2147483885" r:id="rId7"/>
    <p:sldLayoutId id="2147483886" r:id="rId8"/>
    <p:sldLayoutId id="2147483887" r:id="rId9"/>
    <p:sldLayoutId id="2147483888" r:id="rId10"/>
    <p:sldLayoutId id="2147483889"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mailto:bob@"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discoverisraelbook.com/" TargetMode="External"/><Relationship Id="rId2" Type="http://schemas.openxmlformats.org/officeDocument/2006/relationships/hyperlink" Target="http://www.discoverisraeltours.com/" TargetMode="External"/><Relationship Id="rId1" Type="http://schemas.openxmlformats.org/officeDocument/2006/relationships/slideLayout" Target="../slideLayouts/slideLayout2.xml"/><Relationship Id="rId4" Type="http://schemas.openxmlformats.org/officeDocument/2006/relationships/hyperlink" Target="http://www.jewishnessofjesus.com/"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a:extLst>
              <a:ext uri="{FF2B5EF4-FFF2-40B4-BE49-F238E27FC236}">
                <a16:creationId xmlns:a16="http://schemas.microsoft.com/office/drawing/2014/main" id="{DE318E0C-3C49-594E-990E-F9BE44D74A7C}"/>
              </a:ext>
            </a:extLst>
          </p:cNvPr>
          <p:cNvSpPr>
            <a:spLocks noGrp="1" noChangeArrowheads="1"/>
          </p:cNvSpPr>
          <p:nvPr>
            <p:ph type="title"/>
          </p:nvPr>
        </p:nvSpPr>
        <p:spPr/>
        <p:txBody>
          <a:bodyPr/>
          <a:lstStyle/>
          <a:p>
            <a:pPr algn="l" eaLnBrk="1" hangingPunct="1">
              <a:defRPr/>
            </a:pPr>
            <a:r>
              <a:rPr lang="en-US" dirty="0"/>
              <a:t>           </a:t>
            </a:r>
          </a:p>
        </p:txBody>
      </p:sp>
      <p:sp>
        <p:nvSpPr>
          <p:cNvPr id="2056" name="Rectangle 8">
            <a:extLst>
              <a:ext uri="{FF2B5EF4-FFF2-40B4-BE49-F238E27FC236}">
                <a16:creationId xmlns:a16="http://schemas.microsoft.com/office/drawing/2014/main" id="{B0CCE17D-150A-3C47-A8F9-225C70C4E32E}"/>
              </a:ext>
            </a:extLst>
          </p:cNvPr>
          <p:cNvSpPr>
            <a:spLocks noChangeArrowheads="1"/>
          </p:cNvSpPr>
          <p:nvPr/>
        </p:nvSpPr>
        <p:spPr bwMode="auto">
          <a:xfrm>
            <a:off x="304800" y="4314825"/>
            <a:ext cx="8686800" cy="1384300"/>
          </a:xfrm>
          <a:prstGeom prst="rect">
            <a:avLst/>
          </a:prstGeom>
          <a:noFill/>
          <a:ln w="9525">
            <a:noFill/>
            <a:miter lim="800000"/>
            <a:headEnd/>
            <a:tailEnd/>
          </a:ln>
          <a:effectLst/>
        </p:spPr>
        <p:txBody>
          <a:bodyPr>
            <a:spAutoFit/>
          </a:bodyPr>
          <a:lstStyle/>
          <a:p>
            <a:pPr algn="ctr">
              <a:defRPr/>
            </a:pPr>
            <a:r>
              <a:rPr lang="en-US" sz="2800" b="1" dirty="0">
                <a:solidFill>
                  <a:schemeClr val="tx2"/>
                </a:solidFill>
                <a:effectLst>
                  <a:outerShdw blurRad="38100" dist="38100" dir="2700000" algn="tl">
                    <a:srgbClr val="000000"/>
                  </a:outerShdw>
                </a:effectLst>
                <a:latin typeface="Verdana" pitchFamily="34" charset="0"/>
              </a:rPr>
              <a:t>Meet Us …</a:t>
            </a:r>
          </a:p>
          <a:p>
            <a:pPr algn="ctr">
              <a:defRPr/>
            </a:pPr>
            <a:r>
              <a:rPr lang="en-US" sz="2800" b="1" dirty="0">
                <a:solidFill>
                  <a:schemeClr val="tx2"/>
                </a:solidFill>
                <a:effectLst>
                  <a:outerShdw blurRad="38100" dist="38100" dir="2700000" algn="tl">
                    <a:srgbClr val="000000"/>
                  </a:outerShdw>
                </a:effectLst>
                <a:latin typeface="Verdana" pitchFamily="34" charset="0"/>
              </a:rPr>
              <a:t>and our Ministries, </a:t>
            </a:r>
          </a:p>
          <a:p>
            <a:pPr algn="ctr">
              <a:defRPr/>
            </a:pPr>
            <a:r>
              <a:rPr lang="en-US" sz="2800" b="1" dirty="0">
                <a:solidFill>
                  <a:schemeClr val="tx2"/>
                </a:solidFill>
                <a:effectLst>
                  <a:outerShdw blurRad="38100" dist="38100" dir="2700000" algn="tl">
                    <a:srgbClr val="000000"/>
                  </a:outerShdw>
                </a:effectLst>
                <a:latin typeface="Verdana" pitchFamily="34" charset="0"/>
              </a:rPr>
              <a:t>To a Thirsty and Needy World.</a:t>
            </a:r>
          </a:p>
        </p:txBody>
      </p:sp>
      <p:pic>
        <p:nvPicPr>
          <p:cNvPr id="15363" name="Picture 6">
            <a:extLst>
              <a:ext uri="{FF2B5EF4-FFF2-40B4-BE49-F238E27FC236}">
                <a16:creationId xmlns:a16="http://schemas.microsoft.com/office/drawing/2014/main" id="{96C8D451-DF9E-5340-B0D8-2101ADA59AA0}"/>
              </a:ext>
            </a:extLst>
          </p:cNvPr>
          <p:cNvPicPr>
            <a:picLocks noChangeAspect="1" noChangeArrowheads="1"/>
          </p:cNvPicPr>
          <p:nvPr/>
        </p:nvPicPr>
        <p:blipFill>
          <a:blip r:embed="rId2"/>
          <a:srcRect/>
          <a:stretch>
            <a:fillRect/>
          </a:stretch>
        </p:blipFill>
        <p:spPr bwMode="auto">
          <a:xfrm>
            <a:off x="1997075" y="457200"/>
            <a:ext cx="5148263" cy="3678238"/>
          </a:xfrm>
          <a:prstGeom prst="rect">
            <a:avLst/>
          </a:prstGeom>
          <a:noFill/>
          <a:ln>
            <a:noFill/>
          </a:ln>
          <a:effectLst>
            <a:outerShdw blurRad="215900" dist="50800" dir="2700000" algn="tl" rotWithShape="0">
              <a:prstClr val="black">
                <a:alpha val="43000"/>
              </a:prstClr>
            </a:outerShdw>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07C580C9-C769-F349-BB73-7A37F1A29A88}"/>
              </a:ext>
            </a:extLst>
          </p:cNvPr>
          <p:cNvSpPr>
            <a:spLocks noGrp="1" noChangeArrowheads="1"/>
          </p:cNvSpPr>
          <p:nvPr>
            <p:ph type="title"/>
          </p:nvPr>
        </p:nvSpPr>
        <p:spPr>
          <a:xfrm>
            <a:off x="457200" y="0"/>
            <a:ext cx="8229600" cy="1524000"/>
          </a:xfrm>
        </p:spPr>
        <p:txBody>
          <a:bodyPr/>
          <a:lstStyle/>
          <a:p>
            <a:pPr eaLnBrk="1" hangingPunct="1">
              <a:defRPr/>
            </a:pPr>
            <a:r>
              <a:rPr lang="en-US" sz="3600" b="1" dirty="0">
                <a:latin typeface="Times New Roman" pitchFamily="18" charset="0"/>
              </a:rPr>
              <a:t>When in Eastern Europe</a:t>
            </a:r>
            <a:br>
              <a:rPr lang="en-US" b="1" dirty="0">
                <a:latin typeface="Times New Roman" pitchFamily="18" charset="0"/>
              </a:rPr>
            </a:br>
            <a:r>
              <a:rPr lang="en-US" b="1" dirty="0">
                <a:latin typeface="Times New Roman" pitchFamily="18" charset="0"/>
              </a:rPr>
              <a:t>Mission … Bulgaria</a:t>
            </a:r>
          </a:p>
        </p:txBody>
      </p:sp>
      <p:sp>
        <p:nvSpPr>
          <p:cNvPr id="18435" name="Rectangle 3">
            <a:extLst>
              <a:ext uri="{FF2B5EF4-FFF2-40B4-BE49-F238E27FC236}">
                <a16:creationId xmlns:a16="http://schemas.microsoft.com/office/drawing/2014/main" id="{20B0DDC9-C28A-0A45-A9D3-D7652F674C18}"/>
              </a:ext>
            </a:extLst>
          </p:cNvPr>
          <p:cNvSpPr>
            <a:spLocks noGrp="1" noChangeArrowheads="1"/>
          </p:cNvSpPr>
          <p:nvPr>
            <p:ph type="body" idx="1"/>
          </p:nvPr>
        </p:nvSpPr>
        <p:spPr>
          <a:xfrm>
            <a:off x="304800" y="1524000"/>
            <a:ext cx="8610600" cy="5257800"/>
          </a:xfrm>
        </p:spPr>
        <p:txBody>
          <a:bodyPr/>
          <a:lstStyle/>
          <a:p>
            <a:pPr marL="0" indent="0" algn="ctr" eaLnBrk="1" hangingPunct="1">
              <a:buFont typeface="Wingdings" pitchFamily="2" charset="2"/>
              <a:buNone/>
              <a:defRPr/>
            </a:pPr>
            <a:r>
              <a:rPr lang="en-US" sz="2000" b="1" dirty="0">
                <a:latin typeface="Times New Roman" pitchFamily="18" charset="0"/>
              </a:rPr>
              <a:t>Under Bulgarian Communism, the United Churches of God in Sofia,</a:t>
            </a:r>
          </a:p>
          <a:p>
            <a:pPr marL="0" indent="0" algn="ctr" eaLnBrk="1" hangingPunct="1">
              <a:buFont typeface="Wingdings" pitchFamily="2" charset="2"/>
              <a:buNone/>
              <a:defRPr/>
            </a:pPr>
            <a:r>
              <a:rPr lang="en-US" sz="2000" b="1" dirty="0">
                <a:latin typeface="Times New Roman" pitchFamily="18" charset="0"/>
              </a:rPr>
              <a:t>became the umbrella for all the Evangelical work in the country. </a:t>
            </a:r>
          </a:p>
          <a:p>
            <a:pPr marL="0" indent="0" algn="ctr" eaLnBrk="1" hangingPunct="1">
              <a:buFont typeface="Wingdings" pitchFamily="2" charset="2"/>
              <a:buNone/>
              <a:defRPr/>
            </a:pPr>
            <a:r>
              <a:rPr lang="en-US" sz="2000" b="1" dirty="0">
                <a:latin typeface="Times New Roman" pitchFamily="18" charset="0"/>
              </a:rPr>
              <a:t>This work is led by Bishop Vasil </a:t>
            </a:r>
            <a:r>
              <a:rPr lang="en-US" sz="2000" b="1" dirty="0" err="1">
                <a:latin typeface="Times New Roman" pitchFamily="18" charset="0"/>
              </a:rPr>
              <a:t>Elenkov</a:t>
            </a:r>
            <a:r>
              <a:rPr lang="en-US" sz="2000" b="1" dirty="0">
                <a:latin typeface="Times New Roman" pitchFamily="18" charset="0"/>
              </a:rPr>
              <a:t>.</a:t>
            </a:r>
          </a:p>
          <a:p>
            <a:pPr marL="0" indent="0" algn="ctr" eaLnBrk="1" hangingPunct="1">
              <a:buFont typeface="Wingdings" pitchFamily="2" charset="2"/>
              <a:buNone/>
              <a:defRPr/>
            </a:pPr>
            <a:endParaRPr lang="en-US" sz="900" b="1" dirty="0">
              <a:latin typeface="Times New Roman" pitchFamily="18" charset="0"/>
            </a:endParaRPr>
          </a:p>
          <a:p>
            <a:pPr eaLnBrk="1" hangingPunct="1">
              <a:defRPr/>
            </a:pPr>
            <a:r>
              <a:rPr lang="en-US" sz="1500" dirty="0"/>
              <a:t>We joined him in ministry in the fall of ’06 and taught on the </a:t>
            </a:r>
            <a:r>
              <a:rPr lang="en-US" sz="1500" i="1" dirty="0"/>
              <a:t>Jewishness of Jesus </a:t>
            </a:r>
            <a:r>
              <a:rPr lang="en-US" sz="1500" dirty="0"/>
              <a:t>for his church, and with seminary students. What an incredible adventure!  Since then, our ministry has assisted that seminary in training pastors for Bulgaria, parts of Eastern Europe, Macedonia, and even Turkey (where Paul ministered).</a:t>
            </a:r>
          </a:p>
          <a:p>
            <a:pPr eaLnBrk="1" hangingPunct="1">
              <a:defRPr/>
            </a:pPr>
            <a:endParaRPr lang="en-US" sz="800" dirty="0"/>
          </a:p>
          <a:p>
            <a:pPr eaLnBrk="1" hangingPunct="1">
              <a:defRPr/>
            </a:pPr>
            <a:r>
              <a:rPr lang="en-US" sz="1500" dirty="0"/>
              <a:t>We have supported the seminary and assisted Evangelical churches that were begun by the graduates of that seminary.</a:t>
            </a:r>
          </a:p>
          <a:p>
            <a:pPr eaLnBrk="1" hangingPunct="1">
              <a:defRPr/>
            </a:pPr>
            <a:endParaRPr lang="en-US" sz="800" dirty="0"/>
          </a:p>
          <a:p>
            <a:pPr eaLnBrk="1" hangingPunct="1">
              <a:defRPr/>
            </a:pPr>
            <a:r>
              <a:rPr lang="en-US" sz="1500" dirty="0"/>
              <a:t>Today much of the ministry in Bulgaria is able to stand on its own</a:t>
            </a:r>
            <a:r>
              <a:rPr lang="mr-IN" sz="1500" dirty="0"/>
              <a:t>…</a:t>
            </a:r>
            <a:r>
              <a:rPr lang="en-US" sz="1500" dirty="0"/>
              <a:t>we continue to help with special needs as they arise.</a:t>
            </a:r>
          </a:p>
          <a:p>
            <a:pPr eaLnBrk="1" hangingPunct="1">
              <a:defRPr/>
            </a:pPr>
            <a:endParaRPr lang="en-US" sz="800" b="1" dirty="0">
              <a:latin typeface="Times New Roman" pitchFamily="18" charset="0"/>
            </a:endParaRPr>
          </a:p>
          <a:p>
            <a:pPr algn="ctr" eaLnBrk="1" hangingPunct="1">
              <a:buFont typeface="Wingdings" pitchFamily="2" charset="2"/>
              <a:buNone/>
              <a:defRPr/>
            </a:pPr>
            <a:r>
              <a:rPr lang="en-US" sz="1800" b="1" dirty="0">
                <a:latin typeface="Times New Roman" pitchFamily="18" charset="0"/>
              </a:rPr>
              <a:t>We invite you…</a:t>
            </a:r>
          </a:p>
          <a:p>
            <a:pPr algn="ctr" eaLnBrk="1" hangingPunct="1">
              <a:buFont typeface="Wingdings" pitchFamily="2" charset="2"/>
              <a:buNone/>
              <a:defRPr/>
            </a:pPr>
            <a:r>
              <a:rPr lang="en-US" sz="1800" i="1" dirty="0">
                <a:latin typeface="Times New Roman" pitchFamily="18" charset="0"/>
              </a:rPr>
              <a:t>“Come over into Macedonia and help us.”</a:t>
            </a:r>
          </a:p>
          <a:p>
            <a:pPr algn="ctr" eaLnBrk="1" hangingPunct="1">
              <a:buFont typeface="Wingdings" pitchFamily="2" charset="2"/>
              <a:buNone/>
              <a:defRPr/>
            </a:pPr>
            <a:endParaRPr lang="en-US" sz="800" i="1" dirty="0">
              <a:latin typeface="Times New Roman" pitchFamily="18" charset="0"/>
            </a:endParaRPr>
          </a:p>
          <a:p>
            <a:pPr algn="ctr" eaLnBrk="1" hangingPunct="1">
              <a:buFont typeface="Wingdings" pitchFamily="2" charset="2"/>
              <a:buNone/>
              <a:defRPr/>
            </a:pPr>
            <a:r>
              <a:rPr lang="en-US" sz="1800" i="1" dirty="0">
                <a:latin typeface="Times New Roman" pitchFamily="18" charset="0"/>
              </a:rPr>
              <a:t>Note: Our Mission Work In Romania, Bulgaria and Poland in Eastern Europe</a:t>
            </a:r>
          </a:p>
          <a:p>
            <a:pPr algn="ctr" eaLnBrk="1" hangingPunct="1">
              <a:buFont typeface="Wingdings" pitchFamily="2" charset="2"/>
              <a:buNone/>
              <a:defRPr/>
            </a:pPr>
            <a:r>
              <a:rPr lang="en-US" sz="1800" i="1" dirty="0">
                <a:latin typeface="Times New Roman" pitchFamily="18" charset="0"/>
              </a:rPr>
              <a:t>Led our Heart to the Communist Nation of Cuba in our Hemisphere.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2CA58B24-9051-AE4E-BEF7-565F96E7F9A7}"/>
              </a:ext>
            </a:extLst>
          </p:cNvPr>
          <p:cNvSpPr>
            <a:spLocks noGrp="1" noChangeArrowheads="1"/>
          </p:cNvSpPr>
          <p:nvPr>
            <p:ph type="title"/>
          </p:nvPr>
        </p:nvSpPr>
        <p:spPr>
          <a:xfrm>
            <a:off x="152400" y="0"/>
            <a:ext cx="8915400" cy="1295400"/>
          </a:xfrm>
        </p:spPr>
        <p:txBody>
          <a:bodyPr/>
          <a:lstStyle/>
          <a:p>
            <a:pPr eaLnBrk="1" hangingPunct="1">
              <a:defRPr/>
            </a:pPr>
            <a:r>
              <a:rPr lang="en-US" sz="4000" b="1" dirty="0">
                <a:latin typeface="Times New Roman" pitchFamily="18" charset="0"/>
              </a:rPr>
              <a:t>Mission … </a:t>
            </a:r>
            <a:r>
              <a:rPr lang="en-US" sz="3900" b="1" dirty="0">
                <a:latin typeface="Times New Roman" pitchFamily="18" charset="0"/>
              </a:rPr>
              <a:t>Seminary Training</a:t>
            </a:r>
            <a:br>
              <a:rPr lang="en-US" sz="3900" b="1" dirty="0">
                <a:latin typeface="Times New Roman" pitchFamily="18" charset="0"/>
              </a:rPr>
            </a:br>
            <a:r>
              <a:rPr lang="en-US" sz="3900" b="1" dirty="0">
                <a:latin typeface="Times New Roman" pitchFamily="18" charset="0"/>
              </a:rPr>
              <a:t>in Communist Cuba</a:t>
            </a:r>
          </a:p>
        </p:txBody>
      </p:sp>
      <p:sp>
        <p:nvSpPr>
          <p:cNvPr id="19459" name="Rectangle 3">
            <a:extLst>
              <a:ext uri="{FF2B5EF4-FFF2-40B4-BE49-F238E27FC236}">
                <a16:creationId xmlns:a16="http://schemas.microsoft.com/office/drawing/2014/main" id="{92AFB2E6-5BC3-5740-8F25-64C11BC463E9}"/>
              </a:ext>
            </a:extLst>
          </p:cNvPr>
          <p:cNvSpPr>
            <a:spLocks noGrp="1" noChangeArrowheads="1"/>
          </p:cNvSpPr>
          <p:nvPr>
            <p:ph type="body" idx="1"/>
          </p:nvPr>
        </p:nvSpPr>
        <p:spPr>
          <a:xfrm>
            <a:off x="228600" y="1447800"/>
            <a:ext cx="8686800" cy="5257800"/>
          </a:xfrm>
        </p:spPr>
        <p:txBody>
          <a:bodyPr/>
          <a:lstStyle/>
          <a:p>
            <a:pPr eaLnBrk="1" hangingPunct="1">
              <a:buFont typeface="Wingdings" pitchFamily="2" charset="2"/>
              <a:buChar char="q"/>
              <a:defRPr/>
            </a:pPr>
            <a:r>
              <a:rPr lang="en-US" sz="1500" dirty="0"/>
              <a:t>In February ’04, our director, Bob Ross went to Cuba, with the purpose of  working with a Communist nation in our hemisphere. </a:t>
            </a:r>
          </a:p>
          <a:p>
            <a:pPr eaLnBrk="1" hangingPunct="1">
              <a:buFont typeface="Wingdings" pitchFamily="2" charset="2"/>
              <a:buChar char="q"/>
              <a:defRPr/>
            </a:pPr>
            <a:endParaRPr lang="en-US" sz="800" dirty="0"/>
          </a:p>
          <a:p>
            <a:pPr eaLnBrk="1" hangingPunct="1">
              <a:buFont typeface="Wingdings" pitchFamily="2" charset="2"/>
              <a:buChar char="q"/>
              <a:defRPr/>
            </a:pPr>
            <a:r>
              <a:rPr lang="en-US" sz="1500" dirty="0"/>
              <a:t>While on that trip, Bob started ministry with his present ”leads” Miguel and Silvia Romero, who have a vision for the entire island of Cuba, and  the world beyond. Bob prayed for an “Apostle Paul” to lead in Cuba and God provided.</a:t>
            </a:r>
          </a:p>
          <a:p>
            <a:pPr eaLnBrk="1" hangingPunct="1">
              <a:buFont typeface="Wingdings" pitchFamily="2" charset="2"/>
              <a:buChar char="q"/>
              <a:defRPr/>
            </a:pPr>
            <a:endParaRPr lang="en-US" sz="800" dirty="0"/>
          </a:p>
          <a:p>
            <a:pPr eaLnBrk="1" hangingPunct="1">
              <a:buFont typeface="Wingdings" pitchFamily="2" charset="2"/>
              <a:buChar char="q"/>
              <a:defRPr/>
            </a:pPr>
            <a:r>
              <a:rPr lang="en-US" sz="1500" dirty="0"/>
              <a:t>Cuba is 400 miles long, and about 50 miles wide. It is home to 11+ million Cubans who have an incredible hunger for the Gospel. Caribbean Satan worship </a:t>
            </a:r>
            <a:r>
              <a:rPr lang="en-US" sz="1500" i="1" dirty="0"/>
              <a:t>was</a:t>
            </a:r>
            <a:r>
              <a:rPr lang="en-US" sz="1500" dirty="0"/>
              <a:t> the leading “spiritual” group on the island, with Roman Catholicism a close second.  </a:t>
            </a:r>
          </a:p>
          <a:p>
            <a:pPr marL="0" indent="0" algn="ctr" eaLnBrk="1" hangingPunct="1">
              <a:buFont typeface="Wingdings" pitchFamily="2" charset="2"/>
              <a:buNone/>
              <a:defRPr/>
            </a:pPr>
            <a:r>
              <a:rPr lang="en-US" sz="1500" i="1" dirty="0"/>
              <a:t>Today Evangelical Christianity is the leading group.</a:t>
            </a:r>
            <a:endParaRPr lang="en-US" sz="1500" dirty="0"/>
          </a:p>
          <a:p>
            <a:pPr eaLnBrk="1" hangingPunct="1">
              <a:buFont typeface="Wingdings" pitchFamily="2" charset="2"/>
              <a:buChar char="q"/>
              <a:defRPr/>
            </a:pPr>
            <a:endParaRPr lang="en-US" sz="800" dirty="0"/>
          </a:p>
          <a:p>
            <a:pPr eaLnBrk="1" hangingPunct="1">
              <a:buFont typeface="Wingdings" pitchFamily="2" charset="2"/>
              <a:buChar char="q"/>
              <a:defRPr/>
            </a:pPr>
            <a:r>
              <a:rPr lang="en-US" sz="1500" dirty="0"/>
              <a:t>He discovered an urgent need for formal training of pastors and missionaries (house church pastors). Bob encouraged Cuban Christians to establish a Havana seminary/Bible College, as an extension of  the Yucatan seminary system. </a:t>
            </a:r>
          </a:p>
          <a:p>
            <a:pPr eaLnBrk="1" hangingPunct="1">
              <a:buFont typeface="Wingdings" pitchFamily="2" charset="2"/>
              <a:buChar char="q"/>
              <a:defRPr/>
            </a:pPr>
            <a:endParaRPr lang="en-US" sz="800" dirty="0"/>
          </a:p>
          <a:p>
            <a:pPr eaLnBrk="1" hangingPunct="1">
              <a:buFont typeface="Wingdings" pitchFamily="2" charset="2"/>
              <a:buChar char="q"/>
              <a:defRPr/>
            </a:pPr>
            <a:r>
              <a:rPr lang="en-US" sz="1500" dirty="0"/>
              <a:t>Today there are over 600 students with extensions all over Cuba. Our ministry helps to support of the seminar, area directors, pastors and missionaries and their many training facilities.  </a:t>
            </a:r>
          </a:p>
          <a:p>
            <a:pPr eaLnBrk="1" hangingPunct="1">
              <a:buFont typeface="Wingdings" pitchFamily="2" charset="2"/>
              <a:buChar char="q"/>
              <a:defRPr/>
            </a:pPr>
            <a:endParaRPr lang="en-US" sz="800" dirty="0"/>
          </a:p>
          <a:p>
            <a:pPr eaLnBrk="1" hangingPunct="1">
              <a:buFont typeface="Wingdings" pitchFamily="2" charset="2"/>
              <a:buChar char="q"/>
              <a:defRPr/>
            </a:pPr>
            <a:r>
              <a:rPr lang="en-US" sz="1500" dirty="0"/>
              <a:t>Our ministry emphasis has focused on church planting and pastoral/missionary training. Hundreds of house churches have been started by students (a part of every student’s training).</a:t>
            </a:r>
          </a:p>
          <a:p>
            <a:pPr marL="0" indent="0" eaLnBrk="1" hangingPunct="1">
              <a:buFont typeface="Wingdings" pitchFamily="2" charset="2"/>
              <a:buNone/>
              <a:defRPr/>
            </a:pPr>
            <a:endParaRPr lang="en-US" sz="2400" b="1" dirty="0">
              <a:latin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F7ADD9AF-D563-9444-B95A-FF7ADC82B42E}"/>
              </a:ext>
            </a:extLst>
          </p:cNvPr>
          <p:cNvSpPr>
            <a:spLocks noGrp="1" noChangeArrowheads="1"/>
          </p:cNvSpPr>
          <p:nvPr>
            <p:ph type="title"/>
          </p:nvPr>
        </p:nvSpPr>
        <p:spPr>
          <a:xfrm>
            <a:off x="0" y="0"/>
            <a:ext cx="9144000" cy="1524000"/>
          </a:xfrm>
        </p:spPr>
        <p:txBody>
          <a:bodyPr/>
          <a:lstStyle/>
          <a:p>
            <a:pPr eaLnBrk="1" hangingPunct="1">
              <a:defRPr/>
            </a:pPr>
            <a:r>
              <a:rPr lang="en-US" sz="3600" b="1" dirty="0">
                <a:latin typeface="Times New Roman" pitchFamily="18" charset="0"/>
              </a:rPr>
              <a:t>Cuban Pastors and Missionaries Are</a:t>
            </a:r>
            <a:br>
              <a:rPr lang="en-US" sz="3600" b="1" dirty="0">
                <a:latin typeface="Times New Roman" pitchFamily="18" charset="0"/>
              </a:rPr>
            </a:br>
            <a:r>
              <a:rPr lang="en-US" sz="3600" b="1" dirty="0">
                <a:latin typeface="Times New Roman" pitchFamily="18" charset="0"/>
              </a:rPr>
              <a:t>Committed to Starting House Churches</a:t>
            </a:r>
          </a:p>
        </p:txBody>
      </p:sp>
      <p:sp>
        <p:nvSpPr>
          <p:cNvPr id="21507" name="Rectangle 3">
            <a:extLst>
              <a:ext uri="{FF2B5EF4-FFF2-40B4-BE49-F238E27FC236}">
                <a16:creationId xmlns:a16="http://schemas.microsoft.com/office/drawing/2014/main" id="{5DCC413A-20E0-5544-AA8F-0D28484F6A99}"/>
              </a:ext>
            </a:extLst>
          </p:cNvPr>
          <p:cNvSpPr>
            <a:spLocks noGrp="1" noChangeArrowheads="1"/>
          </p:cNvSpPr>
          <p:nvPr>
            <p:ph type="body" idx="1"/>
          </p:nvPr>
        </p:nvSpPr>
        <p:spPr>
          <a:xfrm>
            <a:off x="228600" y="1524000"/>
            <a:ext cx="8763000" cy="5334000"/>
          </a:xfrm>
        </p:spPr>
        <p:txBody>
          <a:bodyPr/>
          <a:lstStyle/>
          <a:p>
            <a:pPr eaLnBrk="1" hangingPunct="1">
              <a:buFont typeface="Wingdings" pitchFamily="2" charset="2"/>
              <a:buChar char="v"/>
              <a:defRPr/>
            </a:pPr>
            <a:r>
              <a:rPr lang="en-US" sz="1500" dirty="0"/>
              <a:t>We assist our International Director, Miguel Romero, who coordinates pastors and missionaries, for Baptist work North Carolina, Cuba, The Yucatan, and Tabasco. </a:t>
            </a:r>
          </a:p>
          <a:p>
            <a:pPr eaLnBrk="1" hangingPunct="1">
              <a:buFont typeface="Wingdings" pitchFamily="2" charset="2"/>
              <a:buChar char="v"/>
              <a:defRPr/>
            </a:pPr>
            <a:endParaRPr lang="en-US" sz="900" dirty="0"/>
          </a:p>
          <a:p>
            <a:pPr eaLnBrk="1" hangingPunct="1">
              <a:buFont typeface="Wingdings" pitchFamily="2" charset="2"/>
              <a:buChar char="v"/>
              <a:defRPr/>
            </a:pPr>
            <a:r>
              <a:rPr lang="en-US" sz="1500" dirty="0"/>
              <a:t>We help support and train missionaries directed by 10 area coordinators. During and after their training, young pastors  and missionaries begin house churches in all provinces of Cuba.</a:t>
            </a:r>
          </a:p>
          <a:p>
            <a:pPr eaLnBrk="1" hangingPunct="1">
              <a:buFont typeface="Wingdings" pitchFamily="2" charset="2"/>
              <a:buChar char="v"/>
              <a:defRPr/>
            </a:pPr>
            <a:endParaRPr lang="en-US" sz="900" dirty="0"/>
          </a:p>
          <a:p>
            <a:pPr eaLnBrk="1" hangingPunct="1">
              <a:buFont typeface="Wingdings" pitchFamily="2" charset="2"/>
              <a:buChar char="v"/>
              <a:defRPr/>
            </a:pPr>
            <a:r>
              <a:rPr lang="en-US" sz="1500" dirty="0"/>
              <a:t>With no consistent public transportation, often our pastors walk 5-10 miles to minister to their house churches.  We often send in money for bicycles.</a:t>
            </a:r>
          </a:p>
          <a:p>
            <a:pPr eaLnBrk="1" hangingPunct="1">
              <a:buFont typeface="Wingdings" pitchFamily="2" charset="2"/>
              <a:buChar char="v"/>
              <a:defRPr/>
            </a:pPr>
            <a:endParaRPr lang="en-US" sz="900" dirty="0"/>
          </a:p>
          <a:p>
            <a:pPr eaLnBrk="1" hangingPunct="1">
              <a:buFont typeface="Wingdings" pitchFamily="2" charset="2"/>
              <a:buChar char="v"/>
              <a:defRPr/>
            </a:pPr>
            <a:r>
              <a:rPr lang="en-US" sz="1500" dirty="0">
                <a:solidFill>
                  <a:srgbClr val="FFD579"/>
                </a:solidFill>
              </a:rPr>
              <a:t>Note: Most young pastors and missionaries have less than $40 per month income for their families, their church work, food, travel, and other needs. This year 2020 things are worse in the Cuban economy than at their lowest point in the early 1990s.</a:t>
            </a:r>
          </a:p>
          <a:p>
            <a:pPr eaLnBrk="1" hangingPunct="1">
              <a:buFont typeface="Wingdings" pitchFamily="2" charset="2"/>
              <a:buChar char="v"/>
              <a:defRPr/>
            </a:pPr>
            <a:endParaRPr lang="en-US" sz="900" dirty="0">
              <a:solidFill>
                <a:srgbClr val="FFFF00"/>
              </a:solidFill>
            </a:endParaRPr>
          </a:p>
          <a:p>
            <a:pPr eaLnBrk="1" hangingPunct="1">
              <a:buFont typeface="Wingdings" pitchFamily="2" charset="2"/>
              <a:buChar char="v"/>
              <a:defRPr/>
            </a:pPr>
            <a:r>
              <a:rPr lang="en-US" sz="1500" dirty="0"/>
              <a:t>All seminary students in Havana, and Pinar del Rio are required to start house churches. God is moving in incredible ways. Our ministry has to supply funds to get the students to their mission points and back to their seminaries. Public transportation is quite unreliable and today, often non-existent.</a:t>
            </a:r>
          </a:p>
          <a:p>
            <a:pPr eaLnBrk="1" hangingPunct="1">
              <a:buFont typeface="Wingdings" pitchFamily="2" charset="2"/>
              <a:buChar char="v"/>
              <a:defRPr/>
            </a:pPr>
            <a:endParaRPr lang="en-US" sz="900" dirty="0"/>
          </a:p>
          <a:p>
            <a:pPr eaLnBrk="1" hangingPunct="1">
              <a:buFont typeface="Wingdings" pitchFamily="2" charset="2"/>
              <a:buChar char="v"/>
              <a:defRPr/>
            </a:pPr>
            <a:r>
              <a:rPr lang="en-US" sz="1500" dirty="0"/>
              <a:t>Our Cuba ministry is now sending missionaries to other countries </a:t>
            </a:r>
            <a:r>
              <a:rPr lang="en-US" sz="1500" i="1" dirty="0"/>
              <a:t>(the Nations).</a:t>
            </a:r>
            <a:r>
              <a:rPr lang="en-US" sz="1500" dirty="0"/>
              <a:t> We now have over 40 serving on foreign fields, or in mission training.</a:t>
            </a:r>
          </a:p>
          <a:p>
            <a:pPr marL="0" indent="0" eaLnBrk="1" hangingPunct="1">
              <a:buFont typeface="Wingdings" pitchFamily="2" charset="2"/>
              <a:buNone/>
              <a:defRPr/>
            </a:pPr>
            <a:endParaRPr lang="en-US" sz="16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C67CC2A1-3404-2143-B6AA-D3602456EE3A}"/>
              </a:ext>
            </a:extLst>
          </p:cNvPr>
          <p:cNvSpPr>
            <a:spLocks noGrp="1" noChangeArrowheads="1"/>
          </p:cNvSpPr>
          <p:nvPr>
            <p:ph type="title"/>
          </p:nvPr>
        </p:nvSpPr>
        <p:spPr>
          <a:xfrm>
            <a:off x="0" y="0"/>
            <a:ext cx="9144000" cy="990600"/>
          </a:xfrm>
        </p:spPr>
        <p:txBody>
          <a:bodyPr/>
          <a:lstStyle/>
          <a:p>
            <a:pPr eaLnBrk="1" hangingPunct="1">
              <a:defRPr/>
            </a:pPr>
            <a:r>
              <a:rPr lang="en-US" sz="3600" b="1" dirty="0">
                <a:latin typeface="Times New Roman" pitchFamily="18" charset="0"/>
              </a:rPr>
              <a:t>Pure Water for Our World</a:t>
            </a:r>
          </a:p>
        </p:txBody>
      </p:sp>
      <p:sp>
        <p:nvSpPr>
          <p:cNvPr id="22531" name="Rectangle 3">
            <a:extLst>
              <a:ext uri="{FF2B5EF4-FFF2-40B4-BE49-F238E27FC236}">
                <a16:creationId xmlns:a16="http://schemas.microsoft.com/office/drawing/2014/main" id="{6E47834B-ED6B-4A48-A0B8-376A14A4D977}"/>
              </a:ext>
            </a:extLst>
          </p:cNvPr>
          <p:cNvSpPr>
            <a:spLocks noGrp="1" noChangeArrowheads="1"/>
          </p:cNvSpPr>
          <p:nvPr>
            <p:ph type="body" idx="1"/>
          </p:nvPr>
        </p:nvSpPr>
        <p:spPr>
          <a:xfrm>
            <a:off x="304800" y="990600"/>
            <a:ext cx="8686800" cy="3962400"/>
          </a:xfrm>
        </p:spPr>
        <p:txBody>
          <a:bodyPr/>
          <a:lstStyle/>
          <a:p>
            <a:pPr eaLnBrk="1" hangingPunct="1">
              <a:buFont typeface="Wingdings" pitchFamily="2" charset="2"/>
              <a:buChar char="v"/>
              <a:defRPr/>
            </a:pPr>
            <a:r>
              <a:rPr lang="en-US" sz="1800" dirty="0"/>
              <a:t>Working closely with David Pickett (engineer and expert in water purification) we are supplying systems both for</a:t>
            </a:r>
          </a:p>
          <a:p>
            <a:pPr marL="0" indent="0" eaLnBrk="1" hangingPunct="1">
              <a:buFont typeface="Wingdings" pitchFamily="2" charset="2"/>
              <a:buNone/>
              <a:defRPr/>
            </a:pPr>
            <a:r>
              <a:rPr lang="en-US" sz="1800" dirty="0"/>
              <a:t>	 homes, house churches, and systems for communities.</a:t>
            </a:r>
          </a:p>
          <a:p>
            <a:pPr marL="0" indent="0" eaLnBrk="1" hangingPunct="1">
              <a:buFont typeface="Wingdings" pitchFamily="2" charset="2"/>
              <a:buNone/>
              <a:defRPr/>
            </a:pPr>
            <a:endParaRPr lang="en-US" sz="1800" dirty="0"/>
          </a:p>
          <a:p>
            <a:pPr eaLnBrk="1" hangingPunct="1">
              <a:buFont typeface="Wingdings" pitchFamily="2" charset="2"/>
              <a:buChar char="v"/>
              <a:defRPr/>
            </a:pPr>
            <a:r>
              <a:rPr lang="en-US" sz="1800" dirty="0"/>
              <a:t>We have taken over 400+ home and “house church” systems into Cuba, and hundreds into the Yucatan. </a:t>
            </a:r>
          </a:p>
          <a:p>
            <a:pPr marL="0" indent="0" eaLnBrk="1" hangingPunct="1">
              <a:buFont typeface="Wingdings" pitchFamily="2" charset="2"/>
              <a:buNone/>
              <a:defRPr/>
            </a:pPr>
            <a:r>
              <a:rPr lang="en-US" sz="1800" dirty="0"/>
              <a:t> </a:t>
            </a:r>
          </a:p>
          <a:p>
            <a:pPr eaLnBrk="1" hangingPunct="1">
              <a:buFont typeface="Wingdings" pitchFamily="2" charset="2"/>
              <a:buChar char="v"/>
              <a:defRPr/>
            </a:pPr>
            <a:r>
              <a:rPr lang="en-US" sz="1800" dirty="0"/>
              <a:t>The cost of these water purifications is as follows: </a:t>
            </a:r>
          </a:p>
          <a:p>
            <a:pPr eaLnBrk="1" hangingPunct="1">
              <a:buFont typeface="Wingdings" pitchFamily="2" charset="2"/>
              <a:buChar char="v"/>
              <a:defRPr/>
            </a:pPr>
            <a:endParaRPr lang="en-US" sz="1800" dirty="0"/>
          </a:p>
          <a:p>
            <a:pPr algn="ctr" eaLnBrk="1" hangingPunct="1">
              <a:lnSpc>
                <a:spcPct val="150000"/>
              </a:lnSpc>
              <a:buFont typeface="Wingdings" pitchFamily="2" charset="2"/>
              <a:buNone/>
              <a:defRPr/>
            </a:pPr>
            <a:r>
              <a:rPr lang="en-US" sz="1800" i="1" dirty="0"/>
              <a:t>$100 supplies 99% pure water, for 50 people daily, for 3 years. Translation =one penny per week, for one person.</a:t>
            </a:r>
            <a:endParaRPr lang="en-US" sz="1800" dirty="0"/>
          </a:p>
          <a:p>
            <a:pPr marL="0" indent="0" eaLnBrk="1" hangingPunct="1">
              <a:buFont typeface="Wingdings" pitchFamily="2" charset="2"/>
              <a:buNone/>
              <a:defRPr/>
            </a:pPr>
            <a:endParaRPr lang="en-US" sz="2400" b="1" dirty="0">
              <a:latin typeface="Times New Roman" pitchFamily="18" charset="0"/>
            </a:endParaRPr>
          </a:p>
        </p:txBody>
      </p:sp>
      <p:sp>
        <p:nvSpPr>
          <p:cNvPr id="27651" name="TextBox 1">
            <a:extLst>
              <a:ext uri="{FF2B5EF4-FFF2-40B4-BE49-F238E27FC236}">
                <a16:creationId xmlns:a16="http://schemas.microsoft.com/office/drawing/2014/main" id="{05E94AE7-34A8-7441-8F59-03439E9C3F7A}"/>
              </a:ext>
            </a:extLst>
          </p:cNvPr>
          <p:cNvSpPr txBox="1">
            <a:spLocks noChangeArrowheads="1"/>
          </p:cNvSpPr>
          <p:nvPr/>
        </p:nvSpPr>
        <p:spPr bwMode="auto">
          <a:xfrm>
            <a:off x="723900" y="5105400"/>
            <a:ext cx="7696200"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lnSpc>
                <a:spcPct val="150000"/>
              </a:lnSpc>
              <a:buFont typeface="Wingdings" pitchFamily="2" charset="2"/>
              <a:buNone/>
            </a:pPr>
            <a:r>
              <a:rPr lang="en-US" altLang="en-US" i="1"/>
              <a:t>What an incredible mission investment for Eternity!</a:t>
            </a:r>
          </a:p>
          <a:p>
            <a:pPr algn="ctr" eaLnBrk="1" hangingPunct="1">
              <a:lnSpc>
                <a:spcPct val="150000"/>
              </a:lnSpc>
              <a:buFont typeface="Wingdings" pitchFamily="2" charset="2"/>
              <a:buNone/>
            </a:pPr>
            <a:r>
              <a:rPr lang="en-US" altLang="en-US" i="1"/>
              <a:t>View the Videos under Pure Water.</a:t>
            </a:r>
          </a:p>
          <a:p>
            <a:pPr algn="ctr" eaLnBrk="1" hangingPunct="1">
              <a:lnSpc>
                <a:spcPct val="150000"/>
              </a:lnSpc>
              <a:buFont typeface="Wingdings" pitchFamily="2" charset="2"/>
              <a:buNone/>
            </a:pPr>
            <a:r>
              <a:rPr lang="en-US" altLang="en-US" i="1"/>
              <a:t>Contact  drpickett@hotmail.net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1F403E79-FBC6-0845-BC74-1CE7A2051072}"/>
              </a:ext>
            </a:extLst>
          </p:cNvPr>
          <p:cNvSpPr>
            <a:spLocks noGrp="1" noChangeArrowheads="1"/>
          </p:cNvSpPr>
          <p:nvPr>
            <p:ph type="title"/>
          </p:nvPr>
        </p:nvSpPr>
        <p:spPr>
          <a:xfrm>
            <a:off x="457200" y="0"/>
            <a:ext cx="8229600" cy="990600"/>
          </a:xfrm>
        </p:spPr>
        <p:txBody>
          <a:bodyPr/>
          <a:lstStyle/>
          <a:p>
            <a:pPr eaLnBrk="1" hangingPunct="1">
              <a:defRPr/>
            </a:pPr>
            <a:r>
              <a:rPr lang="en-US" b="1" dirty="0">
                <a:latin typeface="Times New Roman" pitchFamily="18" charset="0"/>
              </a:rPr>
              <a:t>  Invest in Eternity …</a:t>
            </a:r>
          </a:p>
        </p:txBody>
      </p:sp>
      <p:sp>
        <p:nvSpPr>
          <p:cNvPr id="23555" name="Rectangle 3">
            <a:extLst>
              <a:ext uri="{FF2B5EF4-FFF2-40B4-BE49-F238E27FC236}">
                <a16:creationId xmlns:a16="http://schemas.microsoft.com/office/drawing/2014/main" id="{FE78B9CD-8088-4E40-8D25-410D80A21021}"/>
              </a:ext>
            </a:extLst>
          </p:cNvPr>
          <p:cNvSpPr>
            <a:spLocks noGrp="1" noChangeArrowheads="1"/>
          </p:cNvSpPr>
          <p:nvPr>
            <p:ph type="body" idx="1"/>
          </p:nvPr>
        </p:nvSpPr>
        <p:spPr>
          <a:xfrm>
            <a:off x="0" y="990600"/>
            <a:ext cx="9144000" cy="5867400"/>
          </a:xfrm>
        </p:spPr>
        <p:txBody>
          <a:bodyPr/>
          <a:lstStyle/>
          <a:p>
            <a:pPr marL="514350" indent="-514350" algn="ctr" eaLnBrk="1" hangingPunct="1">
              <a:buFont typeface="Wingdings" pitchFamily="2" charset="2"/>
              <a:buNone/>
              <a:defRPr/>
            </a:pPr>
            <a:r>
              <a:rPr lang="en-US" sz="2000" b="1" dirty="0"/>
              <a:t> Come with us on a Study Tour of Israel.</a:t>
            </a:r>
          </a:p>
          <a:p>
            <a:pPr marL="514350" indent="-514350" algn="ctr" eaLnBrk="1" hangingPunct="1">
              <a:buFont typeface="Wingdings" pitchFamily="2" charset="2"/>
              <a:buNone/>
              <a:defRPr/>
            </a:pPr>
            <a:r>
              <a:rPr lang="en-US" sz="2000" b="1" dirty="0"/>
              <a:t>Join us this coming spring.</a:t>
            </a:r>
          </a:p>
          <a:p>
            <a:pPr marL="514350" indent="-514350" algn="ctr" eaLnBrk="1" hangingPunct="1">
              <a:buFont typeface="Wingdings" pitchFamily="2" charset="2"/>
              <a:buNone/>
              <a:defRPr/>
            </a:pPr>
            <a:endParaRPr lang="en-US" sz="1100" b="1" dirty="0"/>
          </a:p>
          <a:p>
            <a:pPr marL="514350" indent="-514350" algn="ctr" eaLnBrk="1" hangingPunct="1">
              <a:buFont typeface="Wingdings" pitchFamily="2" charset="2"/>
              <a:buNone/>
              <a:defRPr/>
            </a:pPr>
            <a:r>
              <a:rPr lang="en-US" sz="2000" b="1" dirty="0"/>
              <a:t> Come with us on a Mission Trip to Alaska</a:t>
            </a:r>
            <a:r>
              <a:rPr lang="mr-IN" sz="2000" b="1" dirty="0"/>
              <a:t>…</a:t>
            </a:r>
            <a:endParaRPr lang="en-US" sz="2000" b="1" dirty="0"/>
          </a:p>
          <a:p>
            <a:pPr algn="ctr" eaLnBrk="1" hangingPunct="1">
              <a:buFont typeface="Wingdings" pitchFamily="2" charset="2"/>
              <a:buNone/>
              <a:defRPr/>
            </a:pPr>
            <a:r>
              <a:rPr lang="en-US" sz="2000" b="1" dirty="0"/>
              <a:t>	Church groups, or individuals are welcome.</a:t>
            </a:r>
          </a:p>
          <a:p>
            <a:pPr algn="ctr" eaLnBrk="1" hangingPunct="1">
              <a:buFont typeface="Wingdings" pitchFamily="2" charset="2"/>
              <a:buNone/>
              <a:defRPr/>
            </a:pPr>
            <a:endParaRPr lang="en-US" sz="1100" b="1" dirty="0"/>
          </a:p>
          <a:p>
            <a:pPr marL="0" indent="0" algn="ctr" eaLnBrk="1" hangingPunct="1">
              <a:buFont typeface="Wingdings" pitchFamily="2" charset="2"/>
              <a:buNone/>
              <a:defRPr/>
            </a:pPr>
            <a:r>
              <a:rPr lang="en-US" sz="2000" b="1" dirty="0"/>
              <a:t>Give as God leads…Partner with us and touch Eternity.</a:t>
            </a:r>
          </a:p>
          <a:p>
            <a:pPr algn="ctr" eaLnBrk="1" hangingPunct="1">
              <a:buFont typeface="Wingdings" pitchFamily="2" charset="2"/>
              <a:buNone/>
              <a:defRPr/>
            </a:pPr>
            <a:r>
              <a:rPr lang="en-US" sz="2000" b="1" dirty="0"/>
              <a:t>All gifts are used to the Glory of God.</a:t>
            </a:r>
          </a:p>
          <a:p>
            <a:pPr algn="ctr" eaLnBrk="1" hangingPunct="1">
              <a:buFont typeface="Wingdings" pitchFamily="2" charset="2"/>
              <a:buNone/>
              <a:defRPr/>
            </a:pPr>
            <a:r>
              <a:rPr lang="en-US" sz="2000" b="1" dirty="0"/>
              <a:t>You may designate or give to our general ministry fund.</a:t>
            </a:r>
          </a:p>
          <a:p>
            <a:pPr algn="ctr" eaLnBrk="1" hangingPunct="1">
              <a:buFont typeface="Wingdings" pitchFamily="2" charset="2"/>
              <a:buNone/>
              <a:defRPr/>
            </a:pPr>
            <a:r>
              <a:rPr lang="en-US" sz="2000" b="1" dirty="0"/>
              <a:t>We welcome participation from churches,</a:t>
            </a:r>
          </a:p>
          <a:p>
            <a:pPr algn="ctr" eaLnBrk="1" hangingPunct="1">
              <a:buFont typeface="Wingdings" pitchFamily="2" charset="2"/>
              <a:buNone/>
              <a:defRPr/>
            </a:pPr>
            <a:r>
              <a:rPr lang="en-US" sz="2000" b="1" dirty="0"/>
              <a:t>organizations and individuals.</a:t>
            </a:r>
          </a:p>
          <a:p>
            <a:pPr algn="ctr" eaLnBrk="1" hangingPunct="1">
              <a:buFont typeface="Wingdings" pitchFamily="2" charset="2"/>
              <a:buNone/>
              <a:defRPr/>
            </a:pPr>
            <a:endParaRPr lang="en-US" sz="900" b="1" dirty="0"/>
          </a:p>
          <a:p>
            <a:pPr algn="ctr" eaLnBrk="1" hangingPunct="1">
              <a:buFont typeface="Wingdings" pitchFamily="2" charset="2"/>
              <a:buNone/>
              <a:defRPr/>
            </a:pPr>
            <a:r>
              <a:rPr lang="en-US" sz="2000" b="1" dirty="0"/>
              <a:t>Our ministry is a 501-c-3 entity.</a:t>
            </a:r>
          </a:p>
          <a:p>
            <a:pPr algn="ctr" eaLnBrk="1" hangingPunct="1">
              <a:buFont typeface="Wingdings" pitchFamily="2" charset="2"/>
              <a:buNone/>
              <a:defRPr/>
            </a:pPr>
            <a:endParaRPr lang="en-US" sz="1200" b="1" dirty="0">
              <a:latin typeface="Times New Roman" pitchFamily="18" charset="0"/>
            </a:endParaRPr>
          </a:p>
          <a:p>
            <a:pPr algn="ctr" eaLnBrk="1" hangingPunct="1">
              <a:buFont typeface="Wingdings" pitchFamily="2" charset="2"/>
              <a:buNone/>
              <a:defRPr/>
            </a:pPr>
            <a:r>
              <a:rPr lang="en-US" sz="2400" b="1" dirty="0">
                <a:latin typeface="Times New Roman" pitchFamily="18" charset="0"/>
              </a:rPr>
              <a:t>Thanks for your time, and prayerful consideration!</a:t>
            </a:r>
          </a:p>
          <a:p>
            <a:pPr algn="ctr" eaLnBrk="1" hangingPunct="1">
              <a:buFont typeface="Wingdings" pitchFamily="2" charset="2"/>
              <a:buNone/>
              <a:defRPr/>
            </a:pPr>
            <a:endParaRPr lang="en-US" sz="1200" b="1" dirty="0">
              <a:latin typeface="Times New Roman" pitchFamily="18" charset="0"/>
            </a:endParaRPr>
          </a:p>
          <a:p>
            <a:pPr algn="ctr" eaLnBrk="1" hangingPunct="1">
              <a:buFont typeface="Wingdings" pitchFamily="2" charset="2"/>
              <a:buNone/>
              <a:defRPr/>
            </a:pPr>
            <a:r>
              <a:rPr lang="en-US" sz="2000" b="1" dirty="0">
                <a:latin typeface="Times New Roman" pitchFamily="18" charset="0"/>
              </a:rPr>
              <a:t>Back to Home Page … Click Here</a:t>
            </a:r>
          </a:p>
          <a:p>
            <a:pPr marL="514350" indent="-514350" eaLnBrk="1" hangingPunct="1">
              <a:lnSpc>
                <a:spcPct val="80000"/>
              </a:lnSpc>
              <a:buFont typeface="Wingdings" pitchFamily="2" charset="2"/>
              <a:buNone/>
              <a:defRPr/>
            </a:pPr>
            <a:endParaRPr lang="en-US" sz="2800" b="1" dirty="0">
              <a:latin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C6EB9-2E23-DF4C-921A-57385783C380}"/>
              </a:ext>
            </a:extLst>
          </p:cNvPr>
          <p:cNvSpPr>
            <a:spLocks noGrp="1"/>
          </p:cNvSpPr>
          <p:nvPr>
            <p:ph type="title"/>
          </p:nvPr>
        </p:nvSpPr>
        <p:spPr>
          <a:xfrm>
            <a:off x="457200" y="182563"/>
            <a:ext cx="8229600" cy="1139825"/>
          </a:xfrm>
        </p:spPr>
        <p:txBody>
          <a:bodyPr/>
          <a:lstStyle/>
          <a:p>
            <a:pPr>
              <a:defRPr/>
            </a:pPr>
            <a:r>
              <a:rPr lang="en-US" b="1" dirty="0">
                <a:solidFill>
                  <a:schemeClr val="bg1">
                    <a:lumMod val="20000"/>
                    <a:lumOff val="80000"/>
                  </a:schemeClr>
                </a:solidFill>
              </a:rPr>
              <a:t>Bob C. Ross Ministry Board</a:t>
            </a:r>
          </a:p>
        </p:txBody>
      </p:sp>
      <p:sp>
        <p:nvSpPr>
          <p:cNvPr id="3" name="Content Placeholder 2">
            <a:extLst>
              <a:ext uri="{FF2B5EF4-FFF2-40B4-BE49-F238E27FC236}">
                <a16:creationId xmlns:a16="http://schemas.microsoft.com/office/drawing/2014/main" id="{96AA4404-DE4F-DF47-9D54-89BF690A38C4}"/>
              </a:ext>
            </a:extLst>
          </p:cNvPr>
          <p:cNvSpPr>
            <a:spLocks noGrp="1"/>
          </p:cNvSpPr>
          <p:nvPr>
            <p:ph idx="1"/>
          </p:nvPr>
        </p:nvSpPr>
        <p:spPr>
          <a:xfrm>
            <a:off x="1562100" y="1404938"/>
            <a:ext cx="6019800" cy="5257800"/>
          </a:xfrm>
        </p:spPr>
        <p:txBody>
          <a:bodyPr/>
          <a:lstStyle/>
          <a:p>
            <a:pPr>
              <a:lnSpc>
                <a:spcPct val="150000"/>
              </a:lnSpc>
              <a:buFont typeface="Wingdings" pitchFamily="2" charset="2"/>
              <a:buChar char="v"/>
              <a:defRPr/>
            </a:pPr>
            <a:r>
              <a:rPr lang="en-US" sz="2300" b="1" i="1" dirty="0">
                <a:solidFill>
                  <a:schemeClr val="tx1">
                    <a:lumMod val="95000"/>
                  </a:schemeClr>
                </a:solidFill>
              </a:rPr>
              <a:t>Bob Ross, servant-director</a:t>
            </a:r>
          </a:p>
          <a:p>
            <a:pPr>
              <a:lnSpc>
                <a:spcPct val="150000"/>
              </a:lnSpc>
              <a:buFont typeface="Wingdings" pitchFamily="2" charset="2"/>
              <a:buChar char="v"/>
              <a:defRPr/>
            </a:pPr>
            <a:r>
              <a:rPr lang="en-US" sz="2300" b="1" i="1" dirty="0"/>
              <a:t>David Pickett	 	Plano TX	</a:t>
            </a:r>
          </a:p>
          <a:p>
            <a:pPr>
              <a:lnSpc>
                <a:spcPct val="150000"/>
              </a:lnSpc>
              <a:buFont typeface="Wingdings" pitchFamily="2" charset="2"/>
              <a:buChar char="v"/>
              <a:defRPr/>
            </a:pPr>
            <a:r>
              <a:rPr lang="en-US" sz="2300" b="1" i="1" dirty="0"/>
              <a:t>Brent Markham 	Allen TX</a:t>
            </a:r>
          </a:p>
          <a:p>
            <a:pPr>
              <a:lnSpc>
                <a:spcPct val="150000"/>
              </a:lnSpc>
              <a:buFont typeface="Wingdings" pitchFamily="2" charset="2"/>
              <a:buChar char="v"/>
              <a:defRPr/>
            </a:pPr>
            <a:r>
              <a:rPr lang="en-US" sz="2300" b="1" i="1" dirty="0"/>
              <a:t>Michael Ross	 	Dallas TX</a:t>
            </a:r>
          </a:p>
          <a:p>
            <a:pPr>
              <a:lnSpc>
                <a:spcPct val="150000"/>
              </a:lnSpc>
              <a:buFont typeface="Wingdings" pitchFamily="2" charset="2"/>
              <a:buChar char="v"/>
              <a:defRPr/>
            </a:pPr>
            <a:r>
              <a:rPr lang="en-US" sz="2300" b="1" i="1" dirty="0"/>
              <a:t>Judy Tyler 		Plano TX</a:t>
            </a:r>
          </a:p>
          <a:p>
            <a:pPr>
              <a:lnSpc>
                <a:spcPct val="150000"/>
              </a:lnSpc>
              <a:buFont typeface="Wingdings" pitchFamily="2" charset="2"/>
              <a:buChar char="v"/>
              <a:defRPr/>
            </a:pPr>
            <a:r>
              <a:rPr lang="en-US" sz="2300" b="1" i="1" dirty="0"/>
              <a:t>Blaine Smith 		Heath TX</a:t>
            </a:r>
          </a:p>
          <a:p>
            <a:pPr>
              <a:lnSpc>
                <a:spcPct val="150000"/>
              </a:lnSpc>
              <a:buFont typeface="Wingdings" pitchFamily="2" charset="2"/>
              <a:buChar char="v"/>
              <a:defRPr/>
            </a:pPr>
            <a:r>
              <a:rPr lang="en-US" sz="2300" b="1" i="1" dirty="0"/>
              <a:t>Ron Skaggs 		Plano TX</a:t>
            </a:r>
          </a:p>
          <a:p>
            <a:pPr>
              <a:lnSpc>
                <a:spcPct val="150000"/>
              </a:lnSpc>
              <a:buFont typeface="Wingdings" pitchFamily="2" charset="2"/>
              <a:buChar char="v"/>
              <a:defRPr/>
            </a:pPr>
            <a:r>
              <a:rPr lang="en-US" sz="2300" b="1" i="1" dirty="0"/>
              <a:t>Charles Flint 		Plano TX</a:t>
            </a:r>
          </a:p>
          <a:p>
            <a:pPr marL="0" indent="0">
              <a:lnSpc>
                <a:spcPct val="150000"/>
              </a:lnSpc>
              <a:buNone/>
              <a:defRPr/>
            </a:pPr>
            <a:br>
              <a:rPr lang="en-US" b="1" i="1" dirty="0">
                <a:solidFill>
                  <a:schemeClr val="bg1">
                    <a:lumMod val="40000"/>
                    <a:lumOff val="60000"/>
                  </a:schemeClr>
                </a:solidFill>
              </a:rPr>
            </a:br>
            <a:endParaRPr lang="en-US" b="1" i="1" dirty="0">
              <a:solidFill>
                <a:schemeClr val="bg1">
                  <a:lumMod val="40000"/>
                  <a:lumOff val="60000"/>
                </a:schemeClr>
              </a:solidFill>
            </a:endParaRPr>
          </a:p>
          <a:p>
            <a:pPr>
              <a:defRPr/>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04ED9C82-7FE7-A94A-8869-E113B3AD96F0}"/>
              </a:ext>
            </a:extLst>
          </p:cNvPr>
          <p:cNvSpPr>
            <a:spLocks noGrp="1" noChangeArrowheads="1"/>
          </p:cNvSpPr>
          <p:nvPr>
            <p:ph type="title"/>
          </p:nvPr>
        </p:nvSpPr>
        <p:spPr>
          <a:xfrm>
            <a:off x="457200" y="0"/>
            <a:ext cx="8229600" cy="1143000"/>
          </a:xfrm>
        </p:spPr>
        <p:txBody>
          <a:bodyPr/>
          <a:lstStyle/>
          <a:p>
            <a:pPr eaLnBrk="1" hangingPunct="1">
              <a:defRPr/>
            </a:pPr>
            <a:r>
              <a:rPr lang="en-US" sz="4000" b="1" dirty="0"/>
              <a:t> Contact Us…</a:t>
            </a:r>
          </a:p>
        </p:txBody>
      </p:sp>
      <p:sp>
        <p:nvSpPr>
          <p:cNvPr id="24579" name="Rectangle 3">
            <a:extLst>
              <a:ext uri="{FF2B5EF4-FFF2-40B4-BE49-F238E27FC236}">
                <a16:creationId xmlns:a16="http://schemas.microsoft.com/office/drawing/2014/main" id="{EE1C31B6-827E-2D46-814C-2B4DC2DB6FED}"/>
              </a:ext>
            </a:extLst>
          </p:cNvPr>
          <p:cNvSpPr>
            <a:spLocks noGrp="1" noChangeArrowheads="1"/>
          </p:cNvSpPr>
          <p:nvPr>
            <p:ph type="body" idx="1"/>
          </p:nvPr>
        </p:nvSpPr>
        <p:spPr>
          <a:xfrm>
            <a:off x="457200" y="4343400"/>
            <a:ext cx="8229600" cy="838200"/>
          </a:xfrm>
        </p:spPr>
        <p:txBody>
          <a:bodyPr/>
          <a:lstStyle/>
          <a:p>
            <a:pPr algn="ctr" eaLnBrk="1" hangingPunct="1">
              <a:buFont typeface="Wingdings" pitchFamily="2" charset="2"/>
              <a:buNone/>
              <a:defRPr/>
            </a:pPr>
            <a:r>
              <a:rPr lang="en-US" sz="2000" b="1" dirty="0"/>
              <a:t>2824 Kyle Drive • Plano, TX 75075</a:t>
            </a:r>
          </a:p>
          <a:p>
            <a:pPr algn="ctr" eaLnBrk="1" hangingPunct="1">
              <a:buFont typeface="Wingdings" pitchFamily="2" charset="2"/>
              <a:buNone/>
              <a:defRPr/>
            </a:pPr>
            <a:r>
              <a:rPr lang="en-US" sz="2000" b="1" dirty="0"/>
              <a:t>214-801-3681</a:t>
            </a:r>
          </a:p>
        </p:txBody>
      </p:sp>
      <p:pic>
        <p:nvPicPr>
          <p:cNvPr id="4" name="Picture 6">
            <a:extLst>
              <a:ext uri="{FF2B5EF4-FFF2-40B4-BE49-F238E27FC236}">
                <a16:creationId xmlns:a16="http://schemas.microsoft.com/office/drawing/2014/main" id="{6FC1460B-A74F-1649-9428-453AC2F07BF1}"/>
              </a:ext>
            </a:extLst>
          </p:cNvPr>
          <p:cNvPicPr>
            <a:picLocks noChangeAspect="1" noChangeArrowheads="1"/>
          </p:cNvPicPr>
          <p:nvPr/>
        </p:nvPicPr>
        <p:blipFill>
          <a:blip r:embed="rId3"/>
          <a:srcRect/>
          <a:stretch>
            <a:fillRect/>
          </a:stretch>
        </p:blipFill>
        <p:spPr bwMode="auto">
          <a:xfrm>
            <a:off x="2386013" y="952500"/>
            <a:ext cx="4371975" cy="3124200"/>
          </a:xfrm>
          <a:prstGeom prst="rect">
            <a:avLst/>
          </a:prstGeom>
          <a:noFill/>
          <a:ln>
            <a:noFill/>
          </a:ln>
          <a:effectLst>
            <a:outerShdw blurRad="215900" dist="38100" dir="2700000" algn="tl" rotWithShape="0">
              <a:prstClr val="black">
                <a:alpha val="50000"/>
              </a:prstClr>
            </a:outerShdw>
          </a:effectLst>
        </p:spPr>
      </p:pic>
      <p:sp>
        <p:nvSpPr>
          <p:cNvPr id="2" name="TextBox 1">
            <a:extLst>
              <a:ext uri="{FF2B5EF4-FFF2-40B4-BE49-F238E27FC236}">
                <a16:creationId xmlns:a16="http://schemas.microsoft.com/office/drawing/2014/main" id="{0062931B-CAA3-B044-902A-F2AF51FC67C2}"/>
              </a:ext>
            </a:extLst>
          </p:cNvPr>
          <p:cNvSpPr txBox="1"/>
          <p:nvPr/>
        </p:nvSpPr>
        <p:spPr>
          <a:xfrm>
            <a:off x="2370346" y="5400764"/>
            <a:ext cx="4612160" cy="867289"/>
          </a:xfrm>
          <a:prstGeom prst="rect">
            <a:avLst/>
          </a:prstGeom>
          <a:noFill/>
        </p:spPr>
        <p:txBody>
          <a:bodyPr wrap="none" rtlCol="0">
            <a:spAutoFit/>
          </a:bodyPr>
          <a:lstStyle/>
          <a:p>
            <a:pPr algn="ctr" eaLnBrk="1" hangingPunct="1">
              <a:lnSpc>
                <a:spcPct val="150000"/>
              </a:lnSpc>
              <a:buFont typeface="Wingdings" pitchFamily="2" charset="2"/>
              <a:buNone/>
              <a:defRPr/>
            </a:pPr>
            <a:r>
              <a:rPr lang="en-US" b="1" dirty="0" err="1">
                <a:latin typeface="+mn-lt"/>
                <a:hlinkClick r:id="rId4"/>
              </a:rPr>
              <a:t>bob</a:t>
            </a:r>
            <a:r>
              <a:rPr lang="en-US" b="1" u="sng" dirty="0" err="1">
                <a:latin typeface="+mn-lt"/>
                <a:hlinkClick r:id="rId4"/>
              </a:rPr>
              <a:t>@</a:t>
            </a:r>
            <a:r>
              <a:rPr lang="en-US" b="1" u="sng" dirty="0" err="1">
                <a:latin typeface="+mn-lt"/>
              </a:rPr>
              <a:t>discoverisraelministries.com</a:t>
            </a:r>
            <a:endParaRPr lang="en-US" b="1" u="sng" dirty="0">
              <a:latin typeface="+mn-lt"/>
            </a:endParaRPr>
          </a:p>
          <a:p>
            <a:pPr algn="ctr" eaLnBrk="1" hangingPunct="1">
              <a:lnSpc>
                <a:spcPct val="150000"/>
              </a:lnSpc>
              <a:buFont typeface="Wingdings" pitchFamily="2" charset="2"/>
              <a:buNone/>
              <a:defRPr/>
            </a:pPr>
            <a:r>
              <a:rPr lang="en-US" b="1" dirty="0" err="1">
                <a:latin typeface="+mn-lt"/>
              </a:rPr>
              <a:t>www.bobcrossministries.com</a:t>
            </a:r>
            <a:endParaRPr lang="en-US" b="1" dirty="0">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C8432-4A84-E64C-A2C9-0DCCCA4171CF}"/>
              </a:ext>
            </a:extLst>
          </p:cNvPr>
          <p:cNvSpPr>
            <a:spLocks noGrp="1"/>
          </p:cNvSpPr>
          <p:nvPr>
            <p:ph type="title"/>
          </p:nvPr>
        </p:nvSpPr>
        <p:spPr>
          <a:xfrm>
            <a:off x="393700" y="152400"/>
            <a:ext cx="8229600" cy="914400"/>
          </a:xfrm>
        </p:spPr>
        <p:txBody>
          <a:bodyPr/>
          <a:lstStyle/>
          <a:p>
            <a:pPr>
              <a:defRPr/>
            </a:pPr>
            <a:r>
              <a:rPr lang="en-US" sz="2400" dirty="0">
                <a:solidFill>
                  <a:schemeClr val="accent1">
                    <a:lumMod val="40000"/>
                    <a:lumOff val="60000"/>
                  </a:schemeClr>
                </a:solidFill>
              </a:rPr>
              <a:t>Please Scroll through this Power point Overview and choose areas of interest.</a:t>
            </a:r>
            <a:endParaRPr lang="en-US" sz="3600" b="1" dirty="0"/>
          </a:p>
        </p:txBody>
      </p:sp>
      <p:sp>
        <p:nvSpPr>
          <p:cNvPr id="3" name="Content Placeholder 2">
            <a:extLst>
              <a:ext uri="{FF2B5EF4-FFF2-40B4-BE49-F238E27FC236}">
                <a16:creationId xmlns:a16="http://schemas.microsoft.com/office/drawing/2014/main" id="{FE69960E-B5F8-7147-A9C8-3F227A7C3D9E}"/>
              </a:ext>
            </a:extLst>
          </p:cNvPr>
          <p:cNvSpPr>
            <a:spLocks noGrp="1"/>
          </p:cNvSpPr>
          <p:nvPr>
            <p:ph idx="1"/>
          </p:nvPr>
        </p:nvSpPr>
        <p:spPr>
          <a:xfrm>
            <a:off x="457200" y="1905000"/>
            <a:ext cx="8077200" cy="4876800"/>
          </a:xfrm>
        </p:spPr>
        <p:txBody>
          <a:bodyPr/>
          <a:lstStyle/>
          <a:p>
            <a:pPr marL="982980">
              <a:defRPr/>
            </a:pPr>
            <a:r>
              <a:rPr lang="en-US" sz="2300" dirty="0"/>
              <a:t>A Vision for our World, and for the Future.</a:t>
            </a:r>
          </a:p>
          <a:p>
            <a:pPr marL="982980">
              <a:defRPr/>
            </a:pPr>
            <a:r>
              <a:rPr lang="en-US" sz="2300" dirty="0"/>
              <a:t>“Hands on” Mission work on Three Continents.</a:t>
            </a:r>
          </a:p>
          <a:p>
            <a:pPr marL="982980">
              <a:defRPr/>
            </a:pPr>
            <a:r>
              <a:rPr lang="en-US" sz="2300" dirty="0"/>
              <a:t>A Growing Prayer and Support Team. </a:t>
            </a:r>
          </a:p>
          <a:p>
            <a:pPr marL="982980">
              <a:defRPr/>
            </a:pPr>
            <a:r>
              <a:rPr lang="en-US" sz="2300" dirty="0"/>
              <a:t>A Forward Focus…</a:t>
            </a:r>
          </a:p>
          <a:p>
            <a:pPr>
              <a:buFont typeface="Courier New" panose="02070309020205020404" pitchFamily="49" charset="0"/>
              <a:buChar char="o"/>
              <a:defRPr/>
            </a:pPr>
            <a:r>
              <a:rPr lang="en-US" sz="2000" dirty="0"/>
              <a:t>Teaching Christians about their Jewish Background. Bringing Jews and Christians into to honest dialogue,</a:t>
            </a:r>
          </a:p>
          <a:p>
            <a:pPr>
              <a:buFont typeface="Courier New" panose="02070309020205020404" pitchFamily="49" charset="0"/>
              <a:buChar char="o"/>
              <a:defRPr/>
            </a:pPr>
            <a:r>
              <a:rPr lang="en-US" sz="2000" dirty="0"/>
              <a:t>toward better understanding of each other.</a:t>
            </a:r>
          </a:p>
          <a:p>
            <a:pPr>
              <a:buFont typeface="Courier New" panose="02070309020205020404" pitchFamily="49" charset="0"/>
              <a:buChar char="o"/>
              <a:defRPr/>
            </a:pPr>
            <a:r>
              <a:rPr lang="en-US" sz="2000" dirty="0"/>
              <a:t>Bringing Water Purification to a Thirsty World.</a:t>
            </a:r>
          </a:p>
          <a:p>
            <a:pPr>
              <a:buFont typeface="Courier New" panose="02070309020205020404" pitchFamily="49" charset="0"/>
              <a:buChar char="o"/>
              <a:defRPr/>
            </a:pPr>
            <a:r>
              <a:rPr lang="en-US" sz="2000" dirty="0"/>
              <a:t>Sharing the Land of Israel, and Teaching on </a:t>
            </a:r>
          </a:p>
          <a:p>
            <a:pPr>
              <a:buFont typeface="Wingdings" pitchFamily="2" charset="2"/>
              <a:buNone/>
              <a:defRPr/>
            </a:pPr>
            <a:r>
              <a:rPr lang="en-US" sz="2000" dirty="0"/>
              <a:t>		</a:t>
            </a:r>
            <a:r>
              <a:rPr lang="en-US" sz="2000" b="1" i="1" dirty="0"/>
              <a:t> Jesus’ Jewishness </a:t>
            </a:r>
            <a:r>
              <a:rPr lang="en-US" sz="2000" dirty="0"/>
              <a:t>using today’s multi-media.</a:t>
            </a:r>
          </a:p>
          <a:p>
            <a:pPr>
              <a:buFont typeface="Wingdings" pitchFamily="2" charset="2"/>
              <a:buNone/>
              <a:defRPr/>
            </a:pPr>
            <a:endParaRPr lang="en-US" sz="1600" dirty="0"/>
          </a:p>
          <a:p>
            <a:pPr algn="ctr">
              <a:buFont typeface="Wingdings" pitchFamily="2" charset="2"/>
              <a:buNone/>
              <a:defRPr/>
            </a:pPr>
            <a:r>
              <a:rPr lang="en-US" sz="2400" dirty="0"/>
              <a:t>A 501 (c) 3 organization. </a:t>
            </a:r>
            <a:endParaRPr lang="en-US" sz="2400" b="1" i="1" dirty="0"/>
          </a:p>
          <a:p>
            <a:pPr>
              <a:defRPr/>
            </a:pPr>
            <a:endParaRPr lang="en-US" dirty="0"/>
          </a:p>
        </p:txBody>
      </p:sp>
      <p:sp>
        <p:nvSpPr>
          <p:cNvPr id="4" name="TextBox 3">
            <a:extLst>
              <a:ext uri="{FF2B5EF4-FFF2-40B4-BE49-F238E27FC236}">
                <a16:creationId xmlns:a16="http://schemas.microsoft.com/office/drawing/2014/main" id="{09C6B77E-8F23-3544-9BB2-35E938B19258}"/>
              </a:ext>
            </a:extLst>
          </p:cNvPr>
          <p:cNvSpPr txBox="1"/>
          <p:nvPr/>
        </p:nvSpPr>
        <p:spPr>
          <a:xfrm>
            <a:off x="1435564" y="1066800"/>
            <a:ext cx="6272871" cy="707886"/>
          </a:xfrm>
          <a:prstGeom prst="rect">
            <a:avLst/>
          </a:prstGeom>
          <a:noFill/>
        </p:spPr>
        <p:txBody>
          <a:bodyPr wrap="none">
            <a:spAutoFit/>
          </a:bodyPr>
          <a:lstStyle/>
          <a:p>
            <a:pPr>
              <a:defRPr/>
            </a:pPr>
            <a:r>
              <a:rPr lang="en-US" sz="4000" b="1" dirty="0">
                <a:gradFill>
                  <a:gsLst>
                    <a:gs pos="0">
                      <a:schemeClr val="tx1">
                        <a:lumMod val="95000"/>
                      </a:schemeClr>
                    </a:gs>
                    <a:gs pos="100000">
                      <a:schemeClr val="accent2">
                        <a:lumMod val="40000"/>
                        <a:lumOff val="60000"/>
                      </a:schemeClr>
                    </a:gs>
                  </a:gsLst>
                  <a:lin ang="5400000" scaled="1"/>
                </a:gradFill>
                <a:effectLst>
                  <a:outerShdw blurRad="50800" dist="38100" dir="2700000" algn="tl" rotWithShape="0">
                    <a:prstClr val="black">
                      <a:alpha val="65000"/>
                    </a:prstClr>
                  </a:outerShdw>
                </a:effectLst>
              </a:rPr>
              <a:t>Bob C. Ross Ministry has…</a:t>
            </a:r>
            <a:endParaRPr lang="en-US" sz="4000" dirty="0">
              <a:gradFill>
                <a:gsLst>
                  <a:gs pos="0">
                    <a:schemeClr val="tx1">
                      <a:lumMod val="95000"/>
                    </a:schemeClr>
                  </a:gs>
                  <a:gs pos="100000">
                    <a:schemeClr val="accent2">
                      <a:lumMod val="40000"/>
                      <a:lumOff val="60000"/>
                    </a:schemeClr>
                  </a:gs>
                </a:gsLst>
                <a:lin ang="5400000" scaled="1"/>
              </a:gradFill>
              <a:effectLst>
                <a:outerShdw blurRad="50800" dist="38100" dir="2700000" algn="tl" rotWithShape="0">
                  <a:prstClr val="black">
                    <a:alpha val="65000"/>
                  </a:prst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EB43FD99-E895-534D-95AA-1957EC5C7BBA}"/>
              </a:ext>
            </a:extLst>
          </p:cNvPr>
          <p:cNvSpPr>
            <a:spLocks noGrp="1" noChangeArrowheads="1"/>
          </p:cNvSpPr>
          <p:nvPr>
            <p:ph type="title"/>
          </p:nvPr>
        </p:nvSpPr>
        <p:spPr>
          <a:xfrm>
            <a:off x="457200" y="0"/>
            <a:ext cx="8229600" cy="990600"/>
          </a:xfrm>
        </p:spPr>
        <p:txBody>
          <a:bodyPr/>
          <a:lstStyle/>
          <a:p>
            <a:pPr eaLnBrk="1" hangingPunct="1">
              <a:spcBef>
                <a:spcPts val="0"/>
              </a:spcBef>
              <a:defRPr/>
            </a:pPr>
            <a:r>
              <a:rPr lang="en-US" sz="4000" b="1" dirty="0">
                <a:latin typeface="Times New Roman" pitchFamily="18" charset="0"/>
              </a:rPr>
              <a:t>Discover God’s Land … ISRAEL</a:t>
            </a:r>
          </a:p>
        </p:txBody>
      </p:sp>
      <p:sp>
        <p:nvSpPr>
          <p:cNvPr id="10243" name="Rectangle 3">
            <a:extLst>
              <a:ext uri="{FF2B5EF4-FFF2-40B4-BE49-F238E27FC236}">
                <a16:creationId xmlns:a16="http://schemas.microsoft.com/office/drawing/2014/main" id="{511702DD-2018-6D48-A9EA-94CF03589400}"/>
              </a:ext>
            </a:extLst>
          </p:cNvPr>
          <p:cNvSpPr>
            <a:spLocks noGrp="1" noChangeArrowheads="1"/>
          </p:cNvSpPr>
          <p:nvPr>
            <p:ph type="body" idx="1"/>
          </p:nvPr>
        </p:nvSpPr>
        <p:spPr>
          <a:xfrm>
            <a:off x="0" y="2551113"/>
            <a:ext cx="8915400" cy="4154487"/>
          </a:xfrm>
        </p:spPr>
        <p:txBody>
          <a:bodyPr/>
          <a:lstStyle/>
          <a:p>
            <a:pPr eaLnBrk="1" hangingPunct="1">
              <a:lnSpc>
                <a:spcPct val="80000"/>
              </a:lnSpc>
              <a:buFont typeface="Wingdings" pitchFamily="2" charset="2"/>
              <a:buNone/>
              <a:defRPr/>
            </a:pPr>
            <a:r>
              <a:rPr lang="en-US" sz="2000" dirty="0">
                <a:latin typeface="Times New Roman" pitchFamily="18" charset="0"/>
              </a:rPr>
              <a:t>	</a:t>
            </a:r>
          </a:p>
        </p:txBody>
      </p:sp>
      <p:sp>
        <p:nvSpPr>
          <p:cNvPr id="5" name="TextBox 4">
            <a:extLst>
              <a:ext uri="{FF2B5EF4-FFF2-40B4-BE49-F238E27FC236}">
                <a16:creationId xmlns:a16="http://schemas.microsoft.com/office/drawing/2014/main" id="{92ABF937-ABB0-7C47-AB86-94A31B93066F}"/>
              </a:ext>
            </a:extLst>
          </p:cNvPr>
          <p:cNvSpPr txBox="1"/>
          <p:nvPr/>
        </p:nvSpPr>
        <p:spPr>
          <a:xfrm>
            <a:off x="304800" y="2687638"/>
            <a:ext cx="8686800" cy="4170362"/>
          </a:xfrm>
          <a:prstGeom prst="rect">
            <a:avLst/>
          </a:prstGeom>
          <a:noFill/>
        </p:spPr>
        <p:txBody>
          <a:bodyPr>
            <a:spAutoFit/>
          </a:bodyPr>
          <a:lstStyle/>
          <a:p>
            <a:pPr algn="ctr">
              <a:defRPr/>
            </a:pPr>
            <a:r>
              <a:rPr lang="en-US" sz="2800" b="1" i="1" dirty="0">
                <a:effectLst>
                  <a:outerShdw blurRad="50800" dist="50800" dir="2700000" algn="tl" rotWithShape="0">
                    <a:schemeClr val="accent4">
                      <a:lumMod val="10000"/>
                      <a:alpha val="58000"/>
                    </a:schemeClr>
                  </a:outerShdw>
                </a:effectLst>
              </a:rPr>
              <a:t>Discover Israel </a:t>
            </a:r>
            <a:r>
              <a:rPr lang="ar-SA" sz="2800" b="1" i="1" dirty="0">
                <a:effectLst>
                  <a:outerShdw blurRad="50800" dist="50800" dir="2700000" algn="tl" rotWithShape="0">
                    <a:schemeClr val="accent4">
                      <a:lumMod val="10000"/>
                      <a:alpha val="58000"/>
                    </a:schemeClr>
                  </a:outerShdw>
                </a:effectLst>
              </a:rPr>
              <a:t>–</a:t>
            </a:r>
            <a:r>
              <a:rPr lang="en-US" sz="2800" b="1" i="1" dirty="0">
                <a:effectLst>
                  <a:outerShdw blurRad="50800" dist="50800" dir="2700000" algn="tl" rotWithShape="0">
                    <a:schemeClr val="accent4">
                      <a:lumMod val="10000"/>
                      <a:alpha val="58000"/>
                    </a:schemeClr>
                  </a:outerShdw>
                </a:effectLst>
              </a:rPr>
              <a:t> An Illustrated Guide …</a:t>
            </a:r>
            <a:endParaRPr lang="en-US" sz="2800" dirty="0">
              <a:effectLst>
                <a:outerShdw blurRad="50800" dist="50800" dir="2700000" algn="tl" rotWithShape="0">
                  <a:schemeClr val="accent4">
                    <a:lumMod val="10000"/>
                    <a:alpha val="58000"/>
                  </a:schemeClr>
                </a:outerShdw>
              </a:effectLst>
            </a:endParaRPr>
          </a:p>
          <a:p>
            <a:pPr>
              <a:defRPr/>
            </a:pPr>
            <a:r>
              <a:rPr lang="en-US" sz="1600" dirty="0">
                <a:effectLst>
                  <a:outerShdw blurRad="50800" dist="50800" dir="2700000" algn="tl" rotWithShape="0">
                    <a:schemeClr val="accent4">
                      <a:lumMod val="10000"/>
                      <a:alpha val="58000"/>
                    </a:schemeClr>
                  </a:outerShdw>
                </a:effectLst>
                <a:latin typeface="+mn-lt"/>
              </a:rPr>
              <a:t>This is the best guidebook published today on Israel. It will prepare you for seeing Israel, or it can be an armchair tour for those who can’t go to the Land. For those who do go to Israel, it is an incredible study tool helping one to digest what they experience.	</a:t>
            </a:r>
            <a:r>
              <a:rPr lang="en-US" dirty="0">
                <a:effectLst>
                  <a:outerShdw blurRad="50800" dist="50800" dir="2700000" algn="tl" rotWithShape="0">
                    <a:schemeClr val="accent4">
                      <a:lumMod val="10000"/>
                      <a:alpha val="58000"/>
                    </a:schemeClr>
                  </a:outerShdw>
                </a:effectLst>
              </a:rPr>
              <a:t> </a:t>
            </a:r>
          </a:p>
          <a:p>
            <a:pPr>
              <a:defRPr/>
            </a:pPr>
            <a:r>
              <a:rPr lang="en-US" sz="1200" dirty="0">
                <a:effectLst>
                  <a:outerShdw blurRad="50800" dist="50800" dir="2700000" algn="tl" rotWithShape="0">
                    <a:schemeClr val="accent4">
                      <a:lumMod val="10000"/>
                      <a:alpha val="58000"/>
                    </a:schemeClr>
                  </a:outerShdw>
                </a:effectLst>
              </a:rPr>
              <a:t>     	</a:t>
            </a:r>
          </a:p>
          <a:p>
            <a:pPr>
              <a:defRPr/>
            </a:pPr>
            <a:r>
              <a:rPr lang="en-US" sz="2800" b="1" i="1" dirty="0">
                <a:effectLst>
                  <a:outerShdw blurRad="50800" dist="50800" dir="2700000" algn="tl" rotWithShape="0">
                    <a:schemeClr val="accent4">
                      <a:lumMod val="10000"/>
                      <a:alpha val="58000"/>
                    </a:schemeClr>
                  </a:outerShdw>
                </a:effectLst>
              </a:rPr>
              <a:t>The Jewishness of Jesus …</a:t>
            </a:r>
            <a:r>
              <a:rPr lang="en-US" sz="2800" dirty="0">
                <a:effectLst>
                  <a:outerShdw blurRad="50800" dist="50800" dir="2700000" algn="tl" rotWithShape="0">
                    <a:schemeClr val="accent4">
                      <a:lumMod val="10000"/>
                      <a:alpha val="58000"/>
                    </a:schemeClr>
                  </a:outerShdw>
                </a:effectLst>
              </a:rPr>
              <a:t> </a:t>
            </a:r>
            <a:r>
              <a:rPr lang="en-US" sz="1600" b="1" i="1" dirty="0">
                <a:effectLst>
                  <a:outerShdw blurRad="50800" dist="50800" dir="2700000" algn="tl" rotWithShape="0">
                    <a:schemeClr val="accent4">
                      <a:lumMod val="10000"/>
                      <a:alpha val="58000"/>
                    </a:schemeClr>
                  </a:outerShdw>
                </a:effectLst>
              </a:rPr>
              <a:t>(Coming On-line study course, videos and lectures).</a:t>
            </a:r>
            <a:endParaRPr lang="en-US" sz="1600" dirty="0">
              <a:effectLst>
                <a:outerShdw blurRad="50800" dist="50800" dir="2700000" algn="tl" rotWithShape="0">
                  <a:schemeClr val="accent4">
                    <a:lumMod val="10000"/>
                    <a:alpha val="58000"/>
                  </a:schemeClr>
                </a:outerShdw>
              </a:effectLst>
            </a:endParaRPr>
          </a:p>
          <a:p>
            <a:pPr>
              <a:defRPr/>
            </a:pPr>
            <a:r>
              <a:rPr lang="en-US" sz="1600" dirty="0">
                <a:effectLst>
                  <a:outerShdw blurRad="50800" dist="50800" dir="2700000" algn="tl" rotWithShape="0">
                    <a:schemeClr val="accent4">
                      <a:lumMod val="10000"/>
                      <a:alpha val="58000"/>
                    </a:schemeClr>
                  </a:outerShdw>
                </a:effectLst>
                <a:latin typeface="+mn-lt"/>
              </a:rPr>
              <a:t>Our Approach:  We interpret Jesus’ life, ministry, death and resurrection in the context of His Jewish background. You will experience Jesus as a yeshiva trained, Hebrew speaking rabbi, who was followed and loved by “true” worshiping Jews of Israel. He was hated by the apostate priesthood and religious leaders they had to destroy Him. They could not co-exist in Israel - thus, His crucifixion. </a:t>
            </a:r>
          </a:p>
          <a:p>
            <a:pPr>
              <a:defRPr/>
            </a:pPr>
            <a:r>
              <a:rPr lang="en-US" sz="900" dirty="0">
                <a:effectLst>
                  <a:outerShdw blurRad="50800" dist="50800" dir="2700000" algn="tl" rotWithShape="0">
                    <a:schemeClr val="accent4">
                      <a:lumMod val="10000"/>
                      <a:alpha val="58000"/>
                    </a:schemeClr>
                  </a:outerShdw>
                </a:effectLst>
              </a:rPr>
              <a:t> </a:t>
            </a:r>
          </a:p>
          <a:p>
            <a:pPr algn="ctr">
              <a:defRPr/>
            </a:pPr>
            <a:r>
              <a:rPr lang="en-US" sz="2400" b="1" dirty="0">
                <a:effectLst>
                  <a:outerShdw blurRad="50800" dist="50800" dir="2700000" algn="tl" rotWithShape="0">
                    <a:schemeClr val="accent4">
                      <a:lumMod val="10000"/>
                      <a:alpha val="58000"/>
                    </a:schemeClr>
                  </a:outerShdw>
                </a:effectLst>
              </a:rPr>
              <a:t>AVAILABLE IN 2020.</a:t>
            </a:r>
            <a:endParaRPr lang="en-US" sz="2400" dirty="0">
              <a:effectLst>
                <a:outerShdw blurRad="50800" dist="50800" dir="2700000" algn="tl" rotWithShape="0">
                  <a:schemeClr val="accent4">
                    <a:lumMod val="10000"/>
                    <a:alpha val="58000"/>
                  </a:schemeClr>
                </a:outerShdw>
              </a:effectLst>
            </a:endParaRPr>
          </a:p>
          <a:p>
            <a:pPr>
              <a:defRPr/>
            </a:pPr>
            <a:endParaRPr lang="en-US" dirty="0"/>
          </a:p>
        </p:txBody>
      </p:sp>
      <p:sp>
        <p:nvSpPr>
          <p:cNvPr id="6" name="TextBox 5">
            <a:extLst>
              <a:ext uri="{FF2B5EF4-FFF2-40B4-BE49-F238E27FC236}">
                <a16:creationId xmlns:a16="http://schemas.microsoft.com/office/drawing/2014/main" id="{F30752A6-C9FE-4340-94F8-48603A17C283}"/>
              </a:ext>
            </a:extLst>
          </p:cNvPr>
          <p:cNvSpPr txBox="1"/>
          <p:nvPr/>
        </p:nvSpPr>
        <p:spPr>
          <a:xfrm>
            <a:off x="696913" y="838200"/>
            <a:ext cx="7521575" cy="2092325"/>
          </a:xfrm>
          <a:prstGeom prst="rect">
            <a:avLst/>
          </a:prstGeom>
          <a:noFill/>
        </p:spPr>
        <p:txBody>
          <a:bodyPr wrap="none">
            <a:spAutoFit/>
          </a:bodyPr>
          <a:lstStyle/>
          <a:p>
            <a:pPr algn="ctr">
              <a:defRPr/>
            </a:pPr>
            <a:r>
              <a:rPr lang="en-US" sz="2800" b="1" i="1" dirty="0">
                <a:effectLst>
                  <a:outerShdw blurRad="50800" dist="50800" dir="2700000" algn="tl" rotWithShape="0">
                    <a:schemeClr val="accent4">
                      <a:lumMod val="10000"/>
                      <a:alpha val="58000"/>
                    </a:schemeClr>
                  </a:outerShdw>
                </a:effectLst>
              </a:rPr>
              <a:t>Exciting Study Tours to God’s Land …</a:t>
            </a:r>
            <a:endParaRPr lang="en-US" sz="2800" dirty="0">
              <a:effectLst>
                <a:outerShdw blurRad="50800" dist="50800" dir="2700000" algn="tl" rotWithShape="0">
                  <a:schemeClr val="accent4">
                    <a:lumMod val="10000"/>
                    <a:alpha val="58000"/>
                  </a:schemeClr>
                </a:outerShdw>
              </a:effectLst>
            </a:endParaRPr>
          </a:p>
          <a:p>
            <a:pPr marL="285750" indent="-285750">
              <a:buFont typeface="Wingdings" pitchFamily="2" charset="2"/>
              <a:buChar char="v"/>
              <a:defRPr/>
            </a:pPr>
            <a:r>
              <a:rPr lang="en-US" sz="1600" dirty="0">
                <a:effectLst>
                  <a:outerShdw blurRad="50800" dist="50800" dir="2700000" algn="tl" rotWithShape="0">
                    <a:schemeClr val="accent4">
                      <a:lumMod val="10000"/>
                      <a:alpha val="58000"/>
                    </a:schemeClr>
                  </a:outerShdw>
                </a:effectLst>
                <a:latin typeface="+mn-lt"/>
              </a:rPr>
              <a:t>Experience 40 Centuries in 12 days. See your black/white Bible will </a:t>
            </a:r>
          </a:p>
          <a:p>
            <a:pPr>
              <a:defRPr/>
            </a:pPr>
            <a:r>
              <a:rPr lang="en-US" sz="1600" dirty="0">
                <a:effectLst>
                  <a:outerShdw blurRad="50800" dist="50800" dir="2700000" algn="tl" rotWithShape="0">
                    <a:schemeClr val="accent4">
                      <a:lumMod val="10000"/>
                      <a:alpha val="58000"/>
                    </a:schemeClr>
                  </a:outerShdw>
                </a:effectLst>
                <a:latin typeface="+mn-lt"/>
              </a:rPr>
              <a:t>    turn to </a:t>
            </a:r>
            <a:r>
              <a:rPr lang="en-US" sz="1600" b="1" dirty="0">
                <a:solidFill>
                  <a:srgbClr val="FF0000"/>
                </a:solidFill>
                <a:effectLst>
                  <a:outerShdw blurRad="50800" dist="50800" dir="2700000" algn="tl" rotWithShape="0">
                    <a:schemeClr val="accent4">
                      <a:lumMod val="10000"/>
                      <a:alpha val="58000"/>
                    </a:schemeClr>
                  </a:outerShdw>
                </a:effectLst>
                <a:latin typeface="+mn-lt"/>
              </a:rPr>
              <a:t>L</a:t>
            </a:r>
            <a:r>
              <a:rPr lang="en-US" sz="1600" b="1" dirty="0">
                <a:solidFill>
                  <a:srgbClr val="00B0F0"/>
                </a:solidFill>
                <a:effectLst>
                  <a:outerShdw blurRad="50800" dist="50800" dir="2700000" algn="tl" rotWithShape="0">
                    <a:schemeClr val="accent4">
                      <a:lumMod val="10000"/>
                      <a:alpha val="58000"/>
                    </a:schemeClr>
                  </a:outerShdw>
                </a:effectLst>
                <a:latin typeface="+mn-lt"/>
              </a:rPr>
              <a:t>I</a:t>
            </a:r>
            <a:r>
              <a:rPr lang="en-US" sz="1600" b="1" dirty="0">
                <a:solidFill>
                  <a:schemeClr val="accent4">
                    <a:lumMod val="90000"/>
                  </a:schemeClr>
                </a:solidFill>
                <a:effectLst>
                  <a:outerShdw blurRad="50800" dist="50800" dir="2700000" algn="tl" rotWithShape="0">
                    <a:schemeClr val="accent4">
                      <a:lumMod val="10000"/>
                      <a:alpha val="58000"/>
                    </a:schemeClr>
                  </a:outerShdw>
                </a:effectLst>
                <a:latin typeface="+mn-lt"/>
              </a:rPr>
              <a:t>V</a:t>
            </a:r>
            <a:r>
              <a:rPr lang="en-US" sz="1600" b="1" dirty="0">
                <a:solidFill>
                  <a:srgbClr val="FFFF00"/>
                </a:solidFill>
                <a:effectLst>
                  <a:outerShdw blurRad="50800" dist="50800" dir="2700000" algn="tl" rotWithShape="0">
                    <a:schemeClr val="accent4">
                      <a:lumMod val="10000"/>
                      <a:alpha val="58000"/>
                    </a:schemeClr>
                  </a:outerShdw>
                </a:effectLst>
                <a:latin typeface="+mn-lt"/>
              </a:rPr>
              <a:t>I</a:t>
            </a:r>
            <a:r>
              <a:rPr lang="en-US" sz="1600" b="1" dirty="0">
                <a:solidFill>
                  <a:srgbClr val="92D050"/>
                </a:solidFill>
                <a:effectLst>
                  <a:outerShdw blurRad="50800" dist="50800" dir="2700000" algn="tl" rotWithShape="0">
                    <a:schemeClr val="accent4">
                      <a:lumMod val="10000"/>
                      <a:alpha val="58000"/>
                    </a:schemeClr>
                  </a:outerShdw>
                </a:effectLst>
                <a:latin typeface="+mn-lt"/>
              </a:rPr>
              <a:t>N</a:t>
            </a:r>
            <a:r>
              <a:rPr lang="en-US" sz="1600" b="1" dirty="0">
                <a:solidFill>
                  <a:srgbClr val="FF40FF"/>
                </a:solidFill>
                <a:effectLst>
                  <a:outerShdw blurRad="50800" dist="50800" dir="2700000" algn="tl" rotWithShape="0">
                    <a:schemeClr val="accent4">
                      <a:lumMod val="10000"/>
                      <a:alpha val="58000"/>
                    </a:schemeClr>
                  </a:outerShdw>
                </a:effectLst>
                <a:latin typeface="+mn-lt"/>
              </a:rPr>
              <a:t>G</a:t>
            </a:r>
            <a:r>
              <a:rPr lang="en-US" sz="1600" b="1" dirty="0">
                <a:effectLst>
                  <a:outerShdw blurRad="50800" dist="50800" dir="2700000" algn="tl" rotWithShape="0">
                    <a:schemeClr val="accent4">
                      <a:lumMod val="10000"/>
                      <a:alpha val="58000"/>
                    </a:schemeClr>
                  </a:outerShdw>
                </a:effectLst>
                <a:latin typeface="+mn-lt"/>
              </a:rPr>
              <a:t> </a:t>
            </a:r>
            <a:r>
              <a:rPr lang="en-US" sz="1600" b="1" dirty="0">
                <a:solidFill>
                  <a:srgbClr val="00B0F0"/>
                </a:solidFill>
                <a:effectLst>
                  <a:outerShdw blurRad="50800" dist="50800" dir="2700000" algn="tl" rotWithShape="0">
                    <a:schemeClr val="accent4">
                      <a:lumMod val="10000"/>
                      <a:alpha val="58000"/>
                    </a:schemeClr>
                  </a:outerShdw>
                </a:effectLst>
                <a:latin typeface="+mn-lt"/>
              </a:rPr>
              <a:t>C</a:t>
            </a:r>
            <a:r>
              <a:rPr lang="en-US" sz="1600" b="1" dirty="0">
                <a:solidFill>
                  <a:schemeClr val="accent1"/>
                </a:solidFill>
                <a:effectLst>
                  <a:outerShdw blurRad="50800" dist="50800" dir="2700000" algn="tl" rotWithShape="0">
                    <a:schemeClr val="accent4">
                      <a:lumMod val="10000"/>
                      <a:alpha val="58000"/>
                    </a:schemeClr>
                  </a:outerShdw>
                </a:effectLst>
                <a:latin typeface="+mn-lt"/>
              </a:rPr>
              <a:t>O</a:t>
            </a:r>
            <a:r>
              <a:rPr lang="en-US" sz="1600" b="1" dirty="0">
                <a:solidFill>
                  <a:srgbClr val="FFFF00"/>
                </a:solidFill>
                <a:effectLst>
                  <a:outerShdw blurRad="50800" dist="50800" dir="2700000" algn="tl" rotWithShape="0">
                    <a:schemeClr val="accent4">
                      <a:lumMod val="10000"/>
                      <a:alpha val="58000"/>
                    </a:schemeClr>
                  </a:outerShdw>
                </a:effectLst>
                <a:latin typeface="+mn-lt"/>
              </a:rPr>
              <a:t>L</a:t>
            </a:r>
            <a:r>
              <a:rPr lang="en-US" sz="1600" b="1" dirty="0">
                <a:solidFill>
                  <a:schemeClr val="accent4">
                    <a:lumMod val="90000"/>
                  </a:schemeClr>
                </a:solidFill>
                <a:effectLst>
                  <a:outerShdw blurRad="50800" dist="50800" dir="2700000" algn="tl" rotWithShape="0">
                    <a:schemeClr val="accent4">
                      <a:lumMod val="10000"/>
                      <a:alpha val="58000"/>
                    </a:schemeClr>
                  </a:outerShdw>
                </a:effectLst>
                <a:latin typeface="+mn-lt"/>
              </a:rPr>
              <a:t>O</a:t>
            </a:r>
            <a:r>
              <a:rPr lang="en-US" sz="1600" b="1" dirty="0">
                <a:solidFill>
                  <a:srgbClr val="D883FF"/>
                </a:solidFill>
                <a:effectLst>
                  <a:outerShdw blurRad="50800" dist="50800" dir="2700000" algn="tl" rotWithShape="0">
                    <a:schemeClr val="accent4">
                      <a:lumMod val="10000"/>
                      <a:alpha val="58000"/>
                    </a:schemeClr>
                  </a:outerShdw>
                </a:effectLst>
                <a:latin typeface="+mn-lt"/>
              </a:rPr>
              <a:t>R</a:t>
            </a:r>
            <a:r>
              <a:rPr lang="en-US" sz="1600" b="1" dirty="0">
                <a:effectLst>
                  <a:outerShdw blurRad="50800" dist="50800" dir="2700000" algn="tl" rotWithShape="0">
                    <a:schemeClr val="accent4">
                      <a:lumMod val="10000"/>
                      <a:alpha val="58000"/>
                    </a:schemeClr>
                  </a:outerShdw>
                </a:effectLst>
                <a:latin typeface="+mn-lt"/>
              </a:rPr>
              <a:t>.</a:t>
            </a:r>
          </a:p>
          <a:p>
            <a:pPr marL="285750" indent="-285750">
              <a:buFont typeface="Wingdings" pitchFamily="2" charset="2"/>
              <a:buChar char="v"/>
              <a:defRPr/>
            </a:pPr>
            <a:r>
              <a:rPr lang="en-US" sz="1600" dirty="0">
                <a:effectLst>
                  <a:outerShdw blurRad="50800" dist="50800" dir="2700000" algn="tl" rotWithShape="0">
                    <a:schemeClr val="accent4">
                      <a:lumMod val="10000"/>
                      <a:alpha val="58000"/>
                    </a:schemeClr>
                  </a:outerShdw>
                </a:effectLst>
                <a:latin typeface="+mn-lt"/>
              </a:rPr>
              <a:t>Our Director, Dr. Bob Ross, takes Study Tours to Israel each spring. </a:t>
            </a:r>
          </a:p>
          <a:p>
            <a:pPr marL="285750" indent="-285750">
              <a:buFont typeface="Wingdings" pitchFamily="2" charset="2"/>
              <a:buChar char="v"/>
              <a:defRPr/>
            </a:pPr>
            <a:r>
              <a:rPr lang="en-US" sz="1600" dirty="0">
                <a:effectLst>
                  <a:outerShdw blurRad="50800" dist="50800" dir="2700000" algn="tl" rotWithShape="0">
                    <a:schemeClr val="accent4">
                      <a:lumMod val="10000"/>
                      <a:alpha val="58000"/>
                    </a:schemeClr>
                  </a:outerShdw>
                </a:effectLst>
                <a:latin typeface="+mn-lt"/>
              </a:rPr>
              <a:t>He will be hosting his 48th tour to Israel in 2021. </a:t>
            </a:r>
          </a:p>
          <a:p>
            <a:pPr marL="285750" indent="-285750">
              <a:buFont typeface="Wingdings" pitchFamily="2" charset="2"/>
              <a:buChar char="v"/>
              <a:defRPr/>
            </a:pPr>
            <a:r>
              <a:rPr lang="en-US" sz="1600" dirty="0">
                <a:effectLst>
                  <a:outerShdw blurRad="50800" dist="50800" dir="2700000" algn="tl" rotWithShape="0">
                    <a:schemeClr val="accent4">
                      <a:lumMod val="10000"/>
                      <a:alpha val="58000"/>
                    </a:schemeClr>
                  </a:outerShdw>
                </a:effectLst>
                <a:latin typeface="+mn-lt"/>
              </a:rPr>
              <a:t>Contact us for our itinerary and join this coming tour.</a:t>
            </a:r>
          </a:p>
          <a:p>
            <a:pPr>
              <a:defRPr/>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4AE79A38-1D40-CD45-8F1C-ED545A27701E}"/>
              </a:ext>
            </a:extLst>
          </p:cNvPr>
          <p:cNvSpPr>
            <a:spLocks noGrp="1" noChangeArrowheads="1"/>
          </p:cNvSpPr>
          <p:nvPr>
            <p:ph type="title"/>
          </p:nvPr>
        </p:nvSpPr>
        <p:spPr>
          <a:xfrm>
            <a:off x="457200" y="76200"/>
            <a:ext cx="8229600" cy="1143000"/>
          </a:xfrm>
        </p:spPr>
        <p:txBody>
          <a:bodyPr/>
          <a:lstStyle/>
          <a:p>
            <a:pPr eaLnBrk="1" hangingPunct="1">
              <a:defRPr/>
            </a:pPr>
            <a:r>
              <a:rPr lang="en-US" sz="4000" b="1" dirty="0">
                <a:latin typeface="Times New Roman" pitchFamily="18" charset="0"/>
              </a:rPr>
              <a:t>Experience World Missions …</a:t>
            </a:r>
          </a:p>
        </p:txBody>
      </p:sp>
      <p:sp>
        <p:nvSpPr>
          <p:cNvPr id="11267" name="Rectangle 3">
            <a:extLst>
              <a:ext uri="{FF2B5EF4-FFF2-40B4-BE49-F238E27FC236}">
                <a16:creationId xmlns:a16="http://schemas.microsoft.com/office/drawing/2014/main" id="{B6240C28-5DF8-C848-9F7E-B064D1EB16A1}"/>
              </a:ext>
            </a:extLst>
          </p:cNvPr>
          <p:cNvSpPr>
            <a:spLocks noGrp="1" noChangeArrowheads="1"/>
          </p:cNvSpPr>
          <p:nvPr>
            <p:ph type="body" idx="1"/>
          </p:nvPr>
        </p:nvSpPr>
        <p:spPr>
          <a:xfrm>
            <a:off x="952500" y="1066800"/>
            <a:ext cx="7239000" cy="1600200"/>
          </a:xfrm>
        </p:spPr>
        <p:txBody>
          <a:bodyPr/>
          <a:lstStyle/>
          <a:p>
            <a:pPr marL="0" indent="0" algn="ctr" eaLnBrk="1" hangingPunct="1">
              <a:buFont typeface="Wingdings" pitchFamily="2" charset="2"/>
              <a:buNone/>
              <a:defRPr/>
            </a:pPr>
            <a:r>
              <a:rPr lang="en-US" b="1" dirty="0">
                <a:latin typeface="Times New Roman" pitchFamily="18" charset="0"/>
              </a:rPr>
              <a:t>Exciting Mission Challenges in…</a:t>
            </a:r>
          </a:p>
          <a:p>
            <a:pPr marL="0" indent="0" algn="ctr" eaLnBrk="1" hangingPunct="1">
              <a:buFont typeface="Wingdings" pitchFamily="2" charset="2"/>
              <a:buNone/>
              <a:defRPr/>
            </a:pPr>
            <a:r>
              <a:rPr lang="en-US" sz="2400" b="1" dirty="0">
                <a:latin typeface="Times New Roman" pitchFamily="18" charset="0"/>
              </a:rPr>
              <a:t>Israel • Cuba • The Yucatan of Mexico &amp; Tabasco India • Alaska </a:t>
            </a:r>
            <a:r>
              <a:rPr lang="en-US" sz="2400" b="1" i="1" dirty="0">
                <a:latin typeface="Times New Roman" pitchFamily="18" charset="0"/>
              </a:rPr>
              <a:t>(Mission Trips Annually)</a:t>
            </a:r>
            <a:r>
              <a:rPr lang="en-US" sz="2800" b="1" i="1" dirty="0">
                <a:latin typeface="Times New Roman" pitchFamily="18" charset="0"/>
              </a:rPr>
              <a:t> </a:t>
            </a:r>
            <a:endParaRPr lang="en-US" sz="2400" i="1" dirty="0">
              <a:latin typeface="Times New Roman" pitchFamily="18" charset="0"/>
            </a:endParaRPr>
          </a:p>
        </p:txBody>
      </p:sp>
      <p:sp>
        <p:nvSpPr>
          <p:cNvPr id="2" name="TextBox 1">
            <a:extLst>
              <a:ext uri="{FF2B5EF4-FFF2-40B4-BE49-F238E27FC236}">
                <a16:creationId xmlns:a16="http://schemas.microsoft.com/office/drawing/2014/main" id="{C206D567-7193-6C4D-A153-0A79B3411762}"/>
              </a:ext>
            </a:extLst>
          </p:cNvPr>
          <p:cNvSpPr txBox="1"/>
          <p:nvPr/>
        </p:nvSpPr>
        <p:spPr>
          <a:xfrm>
            <a:off x="349250" y="2635250"/>
            <a:ext cx="8445500" cy="4062413"/>
          </a:xfrm>
          <a:prstGeom prst="rect">
            <a:avLst/>
          </a:prstGeom>
          <a:noFill/>
        </p:spPr>
        <p:txBody>
          <a:bodyPr>
            <a:spAutoFit/>
          </a:bodyPr>
          <a:lstStyle/>
          <a:p>
            <a:pPr marL="285750" indent="-285750" eaLnBrk="1" hangingPunct="1">
              <a:lnSpc>
                <a:spcPct val="150000"/>
              </a:lnSpc>
              <a:buFont typeface="Wingdings" pitchFamily="2" charset="2"/>
              <a:buChar char="§"/>
              <a:defRPr/>
            </a:pPr>
            <a:r>
              <a:rPr lang="en-US" sz="1600" dirty="0">
                <a:effectLst>
                  <a:outerShdw blurRad="50800" dist="38100" dir="2700000" algn="tl" rotWithShape="0">
                    <a:prstClr val="black">
                      <a:alpha val="40000"/>
                    </a:prstClr>
                  </a:outerShdw>
                </a:effectLst>
                <a:latin typeface="+mn-lt"/>
              </a:rPr>
              <a:t>We assist Churches and Individuals to Experience “hands on” Mission Opportunities.</a:t>
            </a:r>
          </a:p>
          <a:p>
            <a:pPr marL="285750" indent="-285750" eaLnBrk="1" hangingPunct="1">
              <a:lnSpc>
                <a:spcPct val="150000"/>
              </a:lnSpc>
              <a:buFont typeface="Wingdings" pitchFamily="2" charset="2"/>
              <a:buChar char="§"/>
              <a:defRPr/>
            </a:pPr>
            <a:r>
              <a:rPr lang="en-US" sz="1600" dirty="0">
                <a:effectLst>
                  <a:outerShdw blurRad="50800" dist="38100" dir="2700000" algn="tl" rotWithShape="0">
                    <a:prstClr val="black">
                      <a:alpha val="40000"/>
                    </a:prstClr>
                  </a:outerShdw>
                </a:effectLst>
                <a:latin typeface="+mn-lt"/>
              </a:rPr>
              <a:t>This includes Evangelistic Outreach</a:t>
            </a:r>
          </a:p>
          <a:p>
            <a:pPr marL="285750" indent="-285750" eaLnBrk="1" hangingPunct="1">
              <a:lnSpc>
                <a:spcPct val="150000"/>
              </a:lnSpc>
              <a:buFont typeface="Wingdings" pitchFamily="2" charset="2"/>
              <a:buChar char="§"/>
              <a:defRPr/>
            </a:pPr>
            <a:r>
              <a:rPr lang="en-US" sz="1600" dirty="0">
                <a:effectLst>
                  <a:outerShdw blurRad="50800" dist="38100" dir="2700000" algn="tl" rotWithShape="0">
                    <a:prstClr val="black">
                      <a:alpha val="40000"/>
                    </a:prstClr>
                  </a:outerShdw>
                </a:effectLst>
                <a:latin typeface="+mn-lt"/>
              </a:rPr>
              <a:t>Church Planting</a:t>
            </a:r>
          </a:p>
          <a:p>
            <a:pPr marL="285750" indent="-285750" eaLnBrk="1" hangingPunct="1">
              <a:lnSpc>
                <a:spcPct val="150000"/>
              </a:lnSpc>
              <a:buFont typeface="Wingdings" pitchFamily="2" charset="2"/>
              <a:buChar char="§"/>
              <a:defRPr/>
            </a:pPr>
            <a:r>
              <a:rPr lang="en-US" sz="1600" dirty="0">
                <a:effectLst>
                  <a:outerShdw blurRad="50800" dist="38100" dir="2700000" algn="tl" rotWithShape="0">
                    <a:prstClr val="black">
                      <a:alpha val="40000"/>
                    </a:prstClr>
                  </a:outerShdw>
                </a:effectLst>
                <a:latin typeface="+mn-lt"/>
              </a:rPr>
              <a:t>Bible Colleges for the Training of Pastors and Missionaries.</a:t>
            </a:r>
          </a:p>
          <a:p>
            <a:pPr marL="285750" indent="-285750" eaLnBrk="1" hangingPunct="1">
              <a:lnSpc>
                <a:spcPct val="150000"/>
              </a:lnSpc>
              <a:buFont typeface="Wingdings" pitchFamily="2" charset="2"/>
              <a:buChar char="§"/>
              <a:defRPr/>
            </a:pPr>
            <a:r>
              <a:rPr lang="en-US" sz="1600" dirty="0">
                <a:effectLst>
                  <a:outerShdw blurRad="50800" dist="38100" dir="2700000" algn="tl" rotWithShape="0">
                    <a:prstClr val="black">
                      <a:alpha val="40000"/>
                    </a:prstClr>
                  </a:outerShdw>
                </a:effectLst>
                <a:latin typeface="+mn-lt"/>
              </a:rPr>
              <a:t>We help coordinate a few selected Mission Trips.</a:t>
            </a:r>
          </a:p>
          <a:p>
            <a:pPr marL="285750" indent="-285750" eaLnBrk="1" hangingPunct="1">
              <a:lnSpc>
                <a:spcPct val="150000"/>
              </a:lnSpc>
              <a:buFont typeface="Wingdings" pitchFamily="2" charset="2"/>
              <a:buChar char="§"/>
              <a:defRPr/>
            </a:pPr>
            <a:r>
              <a:rPr lang="en-US" sz="1600" dirty="0">
                <a:effectLst>
                  <a:outerShdw blurRad="50800" dist="38100" dir="2700000" algn="tl" rotWithShape="0">
                    <a:prstClr val="black">
                      <a:alpha val="40000"/>
                    </a:prstClr>
                  </a:outerShdw>
                </a:effectLst>
                <a:latin typeface="+mn-lt"/>
              </a:rPr>
              <a:t>We help raise Support for Building Churches, Pastor’s homes, and Supporting Students, Pastors and Missionaries.</a:t>
            </a:r>
          </a:p>
          <a:p>
            <a:pPr marL="285750" indent="-285750" eaLnBrk="1" hangingPunct="1">
              <a:lnSpc>
                <a:spcPct val="150000"/>
              </a:lnSpc>
              <a:buFont typeface="Wingdings" pitchFamily="2" charset="2"/>
              <a:buChar char="§"/>
              <a:defRPr/>
            </a:pPr>
            <a:r>
              <a:rPr lang="en-US" sz="1600" dirty="0">
                <a:effectLst>
                  <a:outerShdw blurRad="50800" dist="38100" dir="2700000" algn="tl" rotWithShape="0">
                    <a:prstClr val="black">
                      <a:alpha val="40000"/>
                    </a:prstClr>
                  </a:outerShdw>
                </a:effectLst>
                <a:latin typeface="+mn-lt"/>
              </a:rPr>
              <a:t>We build and  Sponsor Training Centers for preparing Foreign Missionaries. </a:t>
            </a:r>
          </a:p>
          <a:p>
            <a:pPr marL="285750" indent="-285750" eaLnBrk="1" hangingPunct="1">
              <a:lnSpc>
                <a:spcPct val="150000"/>
              </a:lnSpc>
              <a:buFont typeface="Wingdings" pitchFamily="2" charset="2"/>
              <a:buChar char="§"/>
              <a:defRPr/>
            </a:pPr>
            <a:r>
              <a:rPr lang="en-US" sz="1600" dirty="0">
                <a:effectLst>
                  <a:outerShdw blurRad="50800" dist="38100" dir="2700000" algn="tl" rotWithShape="0">
                    <a:prstClr val="black">
                      <a:alpha val="40000"/>
                    </a:prstClr>
                  </a:outerShdw>
                </a:effectLst>
                <a:latin typeface="+mn-lt"/>
              </a:rPr>
              <a:t>We send out and support Foreign Missionaries to the Spanish speaking world.</a:t>
            </a:r>
          </a:p>
          <a:p>
            <a:pPr>
              <a:defRP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199B1951-11C2-8B48-8887-0D8FB0F1C1AE}"/>
              </a:ext>
            </a:extLst>
          </p:cNvPr>
          <p:cNvSpPr>
            <a:spLocks noGrp="1" noChangeArrowheads="1"/>
          </p:cNvSpPr>
          <p:nvPr>
            <p:ph type="title"/>
          </p:nvPr>
        </p:nvSpPr>
        <p:spPr>
          <a:xfrm>
            <a:off x="457200" y="0"/>
            <a:ext cx="8229600" cy="1417638"/>
          </a:xfrm>
        </p:spPr>
        <p:txBody>
          <a:bodyPr/>
          <a:lstStyle/>
          <a:p>
            <a:pPr eaLnBrk="1" hangingPunct="1">
              <a:defRPr/>
            </a:pPr>
            <a:r>
              <a:rPr lang="en-US" sz="4000" b="1" dirty="0">
                <a:latin typeface="Times New Roman" pitchFamily="18" charset="0"/>
              </a:rPr>
              <a:t>Committed and Going Strong…</a:t>
            </a:r>
          </a:p>
        </p:txBody>
      </p:sp>
      <p:sp>
        <p:nvSpPr>
          <p:cNvPr id="12291" name="Rectangle 3">
            <a:extLst>
              <a:ext uri="{FF2B5EF4-FFF2-40B4-BE49-F238E27FC236}">
                <a16:creationId xmlns:a16="http://schemas.microsoft.com/office/drawing/2014/main" id="{9905028F-51E4-A149-8016-EC5397A5B862}"/>
              </a:ext>
            </a:extLst>
          </p:cNvPr>
          <p:cNvSpPr>
            <a:spLocks noGrp="1" noChangeArrowheads="1"/>
          </p:cNvSpPr>
          <p:nvPr>
            <p:ph type="body" idx="1"/>
          </p:nvPr>
        </p:nvSpPr>
        <p:spPr>
          <a:xfrm>
            <a:off x="304800" y="1219200"/>
            <a:ext cx="8458200" cy="5638800"/>
          </a:xfrm>
        </p:spPr>
        <p:txBody>
          <a:bodyPr/>
          <a:lstStyle/>
          <a:p>
            <a:pPr eaLnBrk="1" hangingPunct="1">
              <a:defRPr/>
            </a:pPr>
            <a:r>
              <a:rPr lang="en-US" sz="1800" dirty="0"/>
              <a:t>After pastoring for nearly 60 years, our Servant-Director, Bob Ross, was called in August ‘04 to leave the Prairie Creek Baptist pulpit in Plano, Texas, to minister full-time and to direct the mission work that he and his church had developed across 30 years. His heart desire is to involve Christians in </a:t>
            </a:r>
            <a:r>
              <a:rPr lang="en-US" sz="1800" i="1" dirty="0"/>
              <a:t>“hands on” </a:t>
            </a:r>
            <a:r>
              <a:rPr lang="en-US" sz="1800" dirty="0"/>
              <a:t>mission opportunities. </a:t>
            </a:r>
          </a:p>
          <a:p>
            <a:pPr eaLnBrk="1" hangingPunct="1">
              <a:defRPr/>
            </a:pPr>
            <a:endParaRPr lang="en-US" sz="1800" dirty="0"/>
          </a:p>
          <a:p>
            <a:pPr eaLnBrk="1" hangingPunct="1">
              <a:defRPr/>
            </a:pPr>
            <a:r>
              <a:rPr lang="en-US" sz="1800" dirty="0"/>
              <a:t>God has given Bob a deep love for Israel,  God’s Land,  the Jewish people, and most of all … the study of the </a:t>
            </a:r>
            <a:r>
              <a:rPr lang="en-US" sz="1800" b="1" i="1" dirty="0"/>
              <a:t>Jewishness of Jesus</a:t>
            </a:r>
            <a:r>
              <a:rPr lang="en-US" sz="1800" i="1" dirty="0"/>
              <a:t>.</a:t>
            </a:r>
            <a:endParaRPr lang="en-US" sz="1800" dirty="0"/>
          </a:p>
          <a:p>
            <a:pPr eaLnBrk="1" hangingPunct="1">
              <a:defRPr/>
            </a:pPr>
            <a:endParaRPr lang="en-US" sz="1800" dirty="0"/>
          </a:p>
          <a:p>
            <a:pPr eaLnBrk="1" hangingPunct="1">
              <a:defRPr/>
            </a:pPr>
            <a:r>
              <a:rPr lang="en-US" sz="1800" dirty="0"/>
              <a:t>Bob thrills to see Christians </a:t>
            </a:r>
            <a:r>
              <a:rPr lang="en-US" sz="1800" i="1" dirty="0"/>
              <a:t>“come alive” </a:t>
            </a:r>
            <a:r>
              <a:rPr lang="en-US" sz="1800" dirty="0"/>
              <a:t>when they experience Israel and meet their Jewish Lord Jesus in His first century culture and background.  Lives change when many on his tours exchange their “traditional Christian views” for  </a:t>
            </a:r>
            <a:r>
              <a:rPr lang="en-US" sz="1800" i="1" dirty="0"/>
              <a:t>“new life</a:t>
            </a:r>
            <a:r>
              <a:rPr lang="en-US" sz="1800" dirty="0"/>
              <a:t>” in Christ. The encounter  brings personal renewal/revival, exciting Bible study, and challenges them to walk daily with their Lord.</a:t>
            </a:r>
          </a:p>
          <a:p>
            <a:pPr marL="0" indent="0" eaLnBrk="1" hangingPunct="1">
              <a:lnSpc>
                <a:spcPct val="90000"/>
              </a:lnSpc>
              <a:buFont typeface="Wingdings" charset="2"/>
              <a:buNone/>
              <a:defRPr/>
            </a:pPr>
            <a:r>
              <a:rPr lang="en-US" sz="1800" dirty="0">
                <a:latin typeface="Times New Roman" pitchFamily="18" charset="0"/>
              </a:rPr>
              <a:t>			  </a:t>
            </a:r>
          </a:p>
          <a:p>
            <a:pPr marL="0" indent="0" algn="ctr" eaLnBrk="1" hangingPunct="1">
              <a:lnSpc>
                <a:spcPct val="90000"/>
              </a:lnSpc>
              <a:buFont typeface="Wingdings" charset="2"/>
              <a:buNone/>
              <a:defRPr/>
            </a:pPr>
            <a:r>
              <a:rPr lang="en-US" sz="2800" b="1" i="1" dirty="0">
                <a:latin typeface="Times New Roman" pitchFamily="18" charset="0"/>
              </a:rPr>
              <a:t>Lives are changed!</a:t>
            </a:r>
          </a:p>
          <a:p>
            <a:pPr marL="0" indent="0" eaLnBrk="1" hangingPunct="1">
              <a:lnSpc>
                <a:spcPct val="90000"/>
              </a:lnSpc>
              <a:buFont typeface="Wingdings" pitchFamily="2" charset="2"/>
              <a:buNone/>
              <a:defRPr/>
            </a:pPr>
            <a:endParaRPr lang="en-US" sz="2400" dirty="0">
              <a:latin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7845FE1B-FBA6-0447-8802-F946CAA03806}"/>
              </a:ext>
            </a:extLst>
          </p:cNvPr>
          <p:cNvSpPr>
            <a:spLocks noGrp="1" noChangeArrowheads="1"/>
          </p:cNvSpPr>
          <p:nvPr>
            <p:ph type="title"/>
          </p:nvPr>
        </p:nvSpPr>
        <p:spPr>
          <a:xfrm>
            <a:off x="457200" y="304800"/>
            <a:ext cx="8229600" cy="838200"/>
          </a:xfrm>
        </p:spPr>
        <p:txBody>
          <a:bodyPr/>
          <a:lstStyle/>
          <a:p>
            <a:pPr eaLnBrk="1" hangingPunct="1">
              <a:defRPr/>
            </a:pPr>
            <a:r>
              <a:rPr lang="en-US" sz="4000" b="1" dirty="0">
                <a:latin typeface="Times New Roman" pitchFamily="18" charset="0"/>
              </a:rPr>
              <a:t>God’s Land ISRAEL</a:t>
            </a:r>
            <a:br>
              <a:rPr lang="en-US" b="1" dirty="0">
                <a:latin typeface="Times New Roman" pitchFamily="18" charset="0"/>
              </a:rPr>
            </a:br>
            <a:endParaRPr lang="en-US" sz="2400" b="1" dirty="0">
              <a:latin typeface="Times New Roman" pitchFamily="18" charset="0"/>
            </a:endParaRPr>
          </a:p>
        </p:txBody>
      </p:sp>
      <p:sp>
        <p:nvSpPr>
          <p:cNvPr id="13315" name="Rectangle 3">
            <a:extLst>
              <a:ext uri="{FF2B5EF4-FFF2-40B4-BE49-F238E27FC236}">
                <a16:creationId xmlns:a16="http://schemas.microsoft.com/office/drawing/2014/main" id="{5EA2778E-6F60-2046-8C07-BB0C0A33CD98}"/>
              </a:ext>
            </a:extLst>
          </p:cNvPr>
          <p:cNvSpPr>
            <a:spLocks noGrp="1" noChangeArrowheads="1"/>
          </p:cNvSpPr>
          <p:nvPr>
            <p:ph type="body" idx="1"/>
          </p:nvPr>
        </p:nvSpPr>
        <p:spPr>
          <a:xfrm>
            <a:off x="304800" y="990600"/>
            <a:ext cx="8534400" cy="5867400"/>
          </a:xfrm>
        </p:spPr>
        <p:txBody>
          <a:bodyPr/>
          <a:lstStyle/>
          <a:p>
            <a:pPr eaLnBrk="1" hangingPunct="1">
              <a:defRPr/>
            </a:pPr>
            <a:r>
              <a:rPr lang="en-US" sz="1400" dirty="0"/>
              <a:t>Bob and his deceased wife of 60 years, Barbara, lived and served in The Land in ’59-’60.</a:t>
            </a:r>
          </a:p>
          <a:p>
            <a:pPr eaLnBrk="1" hangingPunct="1">
              <a:defRPr/>
            </a:pPr>
            <a:r>
              <a:rPr lang="en-US" sz="1400" dirty="0"/>
              <a:t>Their oldest son, Randy, was born in Nazareth…he is a “</a:t>
            </a:r>
            <a:r>
              <a:rPr lang="en-US" sz="1400" dirty="0" err="1"/>
              <a:t>sobra</a:t>
            </a:r>
            <a:r>
              <a:rPr lang="en-US" sz="1400" dirty="0"/>
              <a:t>”. </a:t>
            </a:r>
          </a:p>
          <a:p>
            <a:pPr eaLnBrk="1" hangingPunct="1">
              <a:defRPr/>
            </a:pPr>
            <a:r>
              <a:rPr lang="en-US" sz="1400" dirty="0"/>
              <a:t>The Land and the People of Israel have been our director’s study focus for nearly 60 years.</a:t>
            </a:r>
          </a:p>
          <a:p>
            <a:pPr eaLnBrk="1" hangingPunct="1">
              <a:defRPr/>
            </a:pPr>
            <a:r>
              <a:rPr lang="en-US" sz="1400" dirty="0"/>
              <a:t>Bob has led 47 study tours to The Land of Israel  (in the springtime of each year).</a:t>
            </a:r>
          </a:p>
          <a:p>
            <a:pPr marL="0" indent="0" algn="ctr" eaLnBrk="1" hangingPunct="1">
              <a:buFont typeface="Wingdings" charset="2"/>
              <a:buNone/>
              <a:defRPr/>
            </a:pPr>
            <a:r>
              <a:rPr lang="en-US" sz="1800" b="1" i="1" dirty="0">
                <a:solidFill>
                  <a:srgbClr val="FFFF00"/>
                </a:solidFill>
                <a:latin typeface="Times New Roman" pitchFamily="18" charset="0"/>
                <a:hlinkClick r:id="rId2"/>
              </a:rPr>
              <a:t>www.discoverisraeltours.com</a:t>
            </a:r>
            <a:endParaRPr lang="en-US" sz="1800" b="1" i="1" dirty="0">
              <a:solidFill>
                <a:srgbClr val="FFFF00"/>
              </a:solidFill>
              <a:latin typeface="Times New Roman" pitchFamily="18" charset="0"/>
            </a:endParaRPr>
          </a:p>
          <a:p>
            <a:pPr marL="0" indent="0" eaLnBrk="1" hangingPunct="1">
              <a:buFont typeface="Wingdings" charset="2"/>
              <a:buNone/>
              <a:defRPr/>
            </a:pPr>
            <a:endParaRPr lang="en-US" sz="1100" i="1" dirty="0">
              <a:solidFill>
                <a:srgbClr val="FFFF00"/>
              </a:solidFill>
              <a:latin typeface="Times New Roman" pitchFamily="18" charset="0"/>
            </a:endParaRPr>
          </a:p>
          <a:p>
            <a:pPr eaLnBrk="1" hangingPunct="1">
              <a:defRPr/>
            </a:pPr>
            <a:r>
              <a:rPr lang="en-US" sz="1400" dirty="0"/>
              <a:t>He has developed and presents seminars on the Land of Israel and her history.</a:t>
            </a:r>
          </a:p>
          <a:p>
            <a:pPr eaLnBrk="1" hangingPunct="1">
              <a:defRPr/>
            </a:pPr>
            <a:r>
              <a:rPr lang="en-US" sz="1400" dirty="0"/>
              <a:t>He taught these “Discover Israel” Seminars in the Southwest, and several foreign countries.</a:t>
            </a:r>
          </a:p>
          <a:p>
            <a:pPr eaLnBrk="1" hangingPunct="1">
              <a:defRPr/>
            </a:pPr>
            <a:r>
              <a:rPr lang="en-US" sz="1400" dirty="0"/>
              <a:t>He often teaches on Israel and Jesus Jewishness in churches, colleges, and seminaries.</a:t>
            </a:r>
          </a:p>
          <a:p>
            <a:pPr marL="0" indent="0" algn="ctr" eaLnBrk="1" hangingPunct="1">
              <a:buFont typeface="Wingdings" pitchFamily="2" charset="2"/>
              <a:buNone/>
              <a:defRPr/>
            </a:pPr>
            <a:r>
              <a:rPr lang="en-US" sz="1400" b="1" i="1" dirty="0"/>
              <a:t>Discover Israel </a:t>
            </a:r>
            <a:r>
              <a:rPr lang="en-US" sz="1400" i="1" dirty="0"/>
              <a:t>– </a:t>
            </a:r>
            <a:r>
              <a:rPr lang="en-US" sz="1400" b="1" i="1" dirty="0"/>
              <a:t>An Illustrated Guide </a:t>
            </a:r>
            <a:r>
              <a:rPr lang="en-US" sz="1400" dirty="0"/>
              <a:t>is the finest guidebook on Israel,</a:t>
            </a:r>
          </a:p>
          <a:p>
            <a:pPr marL="0" indent="0" algn="ctr" eaLnBrk="1" hangingPunct="1">
              <a:buFont typeface="Wingdings" pitchFamily="2" charset="2"/>
              <a:buNone/>
              <a:defRPr/>
            </a:pPr>
            <a:r>
              <a:rPr lang="en-US" sz="1400" dirty="0"/>
              <a:t>with 200 pages and 400 photographs of God’s Land. </a:t>
            </a:r>
            <a:r>
              <a:rPr lang="en-US" sz="1600" dirty="0">
                <a:latin typeface="Times New Roman" pitchFamily="18" charset="0"/>
              </a:rPr>
              <a:t>	</a:t>
            </a:r>
          </a:p>
          <a:p>
            <a:pPr marL="0" indent="0" algn="ctr" eaLnBrk="1" hangingPunct="1">
              <a:buFont typeface="Wingdings" pitchFamily="2" charset="2"/>
              <a:buNone/>
              <a:defRPr/>
            </a:pPr>
            <a:r>
              <a:rPr lang="en-US" sz="1800" b="1" i="1" dirty="0">
                <a:solidFill>
                  <a:srgbClr val="FFFF00"/>
                </a:solidFill>
                <a:latin typeface="Times New Roman" pitchFamily="18" charset="0"/>
                <a:hlinkClick r:id="rId3"/>
              </a:rPr>
              <a:t>www.discoverisraelbook.com</a:t>
            </a:r>
            <a:endParaRPr lang="en-US" sz="1800" b="1" i="1" dirty="0">
              <a:solidFill>
                <a:srgbClr val="FFFF00"/>
              </a:solidFill>
              <a:latin typeface="Times New Roman" pitchFamily="18" charset="0"/>
            </a:endParaRPr>
          </a:p>
          <a:p>
            <a:pPr marL="0" indent="0" algn="ctr" eaLnBrk="1" hangingPunct="1">
              <a:buFont typeface="Wingdings" pitchFamily="2" charset="2"/>
              <a:buNone/>
              <a:defRPr/>
            </a:pPr>
            <a:endParaRPr lang="en-US" sz="1100" dirty="0">
              <a:solidFill>
                <a:srgbClr val="FFFF00"/>
              </a:solidFill>
              <a:latin typeface="Times New Roman" pitchFamily="18" charset="0"/>
            </a:endParaRPr>
          </a:p>
          <a:p>
            <a:pPr eaLnBrk="1" hangingPunct="1">
              <a:defRPr/>
            </a:pPr>
            <a:r>
              <a:rPr lang="en-US" sz="1400" dirty="0"/>
              <a:t>Bob is developing </a:t>
            </a:r>
            <a:r>
              <a:rPr lang="en-US" sz="1400" b="1" i="1" dirty="0"/>
              <a:t>The Jewishness of Jesus </a:t>
            </a:r>
            <a:r>
              <a:rPr lang="en-US" sz="1400" dirty="0"/>
              <a:t>for public availability as an online course. Book 1 is to be published in 2020. Web subscriptions and internet sessions will soon be available.                         </a:t>
            </a:r>
            <a:r>
              <a:rPr lang="en-US" sz="1800" b="1" i="1" dirty="0">
                <a:solidFill>
                  <a:srgbClr val="FFFF00"/>
                </a:solidFill>
                <a:latin typeface="Times New Roman" pitchFamily="18" charset="0"/>
                <a:hlinkClick r:id="rId4"/>
              </a:rPr>
              <a:t>www.jewishnessofjesus.com</a:t>
            </a:r>
            <a:endParaRPr lang="en-US" sz="1800" b="1" i="1" dirty="0">
              <a:solidFill>
                <a:srgbClr val="FFFF00"/>
              </a:solidFill>
              <a:latin typeface="Times New Roman" pitchFamily="18" charset="0"/>
            </a:endParaRPr>
          </a:p>
          <a:p>
            <a:pPr marL="0" indent="0" eaLnBrk="1" hangingPunct="1">
              <a:buFont typeface="Wingdings" charset="2"/>
              <a:buNone/>
              <a:defRPr/>
            </a:pPr>
            <a:endParaRPr lang="en-US" sz="1600" dirty="0">
              <a:solidFill>
                <a:srgbClr val="FFFF00"/>
              </a:solidFill>
              <a:latin typeface="Times New Roman" pitchFamily="18" charset="0"/>
            </a:endParaRPr>
          </a:p>
          <a:p>
            <a:pPr eaLnBrk="1" hangingPunct="1">
              <a:defRPr/>
            </a:pPr>
            <a:r>
              <a:rPr lang="en-US" sz="1400" dirty="0"/>
              <a:t>His collection of over 70,000 slides, pictures, digitals photos, and streaming video (on Israel alone) are used to illustrate both his teachings and writings.</a:t>
            </a:r>
          </a:p>
          <a:p>
            <a:pPr marL="0" indent="0" eaLnBrk="1" hangingPunct="1">
              <a:lnSpc>
                <a:spcPct val="150000"/>
              </a:lnSpc>
              <a:buFont typeface="Wingdings" pitchFamily="2" charset="2"/>
              <a:buNone/>
              <a:defRPr/>
            </a:pPr>
            <a:endParaRPr lang="en-US" sz="16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E593D7E9-D7F3-504F-A5DE-2EF9A4E8CD9B}"/>
              </a:ext>
            </a:extLst>
          </p:cNvPr>
          <p:cNvSpPr>
            <a:spLocks noGrp="1" noChangeArrowheads="1"/>
          </p:cNvSpPr>
          <p:nvPr>
            <p:ph type="title"/>
          </p:nvPr>
        </p:nvSpPr>
        <p:spPr>
          <a:xfrm>
            <a:off x="457200" y="0"/>
            <a:ext cx="8229600" cy="838200"/>
          </a:xfrm>
        </p:spPr>
        <p:txBody>
          <a:bodyPr/>
          <a:lstStyle/>
          <a:p>
            <a:pPr eaLnBrk="1" hangingPunct="1">
              <a:defRPr/>
            </a:pPr>
            <a:r>
              <a:rPr lang="en-US" sz="4000" b="1" dirty="0">
                <a:latin typeface="Times New Roman" pitchFamily="18" charset="0"/>
              </a:rPr>
              <a:t>Mission … Alaska</a:t>
            </a:r>
          </a:p>
        </p:txBody>
      </p:sp>
      <p:sp>
        <p:nvSpPr>
          <p:cNvPr id="14339" name="Rectangle 3">
            <a:extLst>
              <a:ext uri="{FF2B5EF4-FFF2-40B4-BE49-F238E27FC236}">
                <a16:creationId xmlns:a16="http://schemas.microsoft.com/office/drawing/2014/main" id="{B7CD24C6-CDA4-6140-B745-6BC7D7BC7D6C}"/>
              </a:ext>
            </a:extLst>
          </p:cNvPr>
          <p:cNvSpPr>
            <a:spLocks noGrp="1" noChangeArrowheads="1"/>
          </p:cNvSpPr>
          <p:nvPr>
            <p:ph type="body" idx="1"/>
          </p:nvPr>
        </p:nvSpPr>
        <p:spPr>
          <a:xfrm>
            <a:off x="304800" y="838200"/>
            <a:ext cx="8839200" cy="4191000"/>
          </a:xfrm>
        </p:spPr>
        <p:txBody>
          <a:bodyPr/>
          <a:lstStyle/>
          <a:p>
            <a:pPr marL="0" indent="0" eaLnBrk="1" hangingPunct="1">
              <a:buFont typeface="Wingdings" pitchFamily="2" charset="2"/>
              <a:buNone/>
              <a:defRPr/>
            </a:pPr>
            <a:r>
              <a:rPr lang="en-US" sz="1500" dirty="0"/>
              <a:t>God led in our first Alaska Mission in 1970, with  a Bible Conference/Revival in Anchorage.</a:t>
            </a:r>
          </a:p>
          <a:p>
            <a:pPr marL="0" indent="0" eaLnBrk="1" hangingPunct="1">
              <a:buFont typeface="Wingdings" pitchFamily="2" charset="2"/>
              <a:buNone/>
              <a:defRPr/>
            </a:pPr>
            <a:r>
              <a:rPr lang="en-US" sz="1500" dirty="0"/>
              <a:t>Beginning in the late ‘70s Bob started taking mission teams to build churches, pastorium's, and schools in Juneau, Ketchikan, Prince of Wales Island, Palmer, Anchorage, Soldotna, Seward and </a:t>
            </a:r>
            <a:r>
              <a:rPr lang="en-US" sz="1500" dirty="0" err="1"/>
              <a:t>Seldovia</a:t>
            </a:r>
            <a:r>
              <a:rPr lang="en-US" sz="1500" dirty="0"/>
              <a:t>. The last several years we have cooperated with the  Kodiak Baptist Mission and Campground in Kodiak, Alaska.</a:t>
            </a:r>
          </a:p>
          <a:p>
            <a:pPr algn="ctr" eaLnBrk="1" hangingPunct="1">
              <a:defRPr/>
            </a:pPr>
            <a:r>
              <a:rPr lang="en-US" sz="1500" i="1" dirty="0"/>
              <a:t>BCR Ministries has now led 31 mission teams to Alaska in the past 48 years.</a:t>
            </a:r>
          </a:p>
          <a:p>
            <a:pPr algn="ctr" eaLnBrk="1" hangingPunct="1">
              <a:buFont typeface="Wingdings" pitchFamily="2" charset="2"/>
              <a:buNone/>
              <a:defRPr/>
            </a:pPr>
            <a:endParaRPr lang="en-US" sz="800" dirty="0"/>
          </a:p>
          <a:p>
            <a:pPr eaLnBrk="1" hangingPunct="1">
              <a:buFont typeface="Wingdings" pitchFamily="2" charset="2"/>
              <a:buNone/>
              <a:defRPr/>
            </a:pPr>
            <a:r>
              <a:rPr lang="en-US" sz="1500" dirty="0"/>
              <a:t>Note:  Many dedicated Christian men &amp; women want to have a significant ministry in Alaska. </a:t>
            </a:r>
          </a:p>
          <a:p>
            <a:pPr eaLnBrk="1" hangingPunct="1">
              <a:defRPr/>
            </a:pPr>
            <a:r>
              <a:rPr lang="en-US" sz="1500" dirty="0"/>
              <a:t>They also want to visit, hike and fish the Alaskan waters.</a:t>
            </a:r>
          </a:p>
          <a:p>
            <a:pPr eaLnBrk="1" hangingPunct="1">
              <a:defRPr/>
            </a:pPr>
            <a:r>
              <a:rPr lang="en-US" sz="1500" dirty="0"/>
              <a:t>Our mission trips usually last about 10 days, costing about $2,000 a person.</a:t>
            </a:r>
          </a:p>
          <a:p>
            <a:pPr eaLnBrk="1" hangingPunct="1">
              <a:defRPr/>
            </a:pPr>
            <a:r>
              <a:rPr lang="en-US" sz="1500" dirty="0"/>
              <a:t>Our construction teams work hard assisting churches, schools and campgrounds. </a:t>
            </a:r>
          </a:p>
          <a:p>
            <a:pPr eaLnBrk="1" hangingPunct="1">
              <a:defRPr/>
            </a:pPr>
            <a:r>
              <a:rPr lang="en-US" sz="1500" dirty="0"/>
              <a:t>Work schedules are usually from 8:00 am- 4:30 pm </a:t>
            </a:r>
          </a:p>
          <a:p>
            <a:pPr marL="0" indent="0" eaLnBrk="1" hangingPunct="1">
              <a:buFont typeface="Wingdings" pitchFamily="2" charset="2"/>
              <a:buNone/>
              <a:defRPr/>
            </a:pPr>
            <a:r>
              <a:rPr lang="en-US" sz="1500" dirty="0"/>
              <a:t>     And then, </a:t>
            </a:r>
          </a:p>
          <a:p>
            <a:pPr eaLnBrk="1" hangingPunct="1">
              <a:defRPr/>
            </a:pPr>
            <a:r>
              <a:rPr lang="en-US" sz="1500" dirty="0"/>
              <a:t>We</a:t>
            </a:r>
            <a:r>
              <a:rPr lang="is-IS" sz="1500" dirty="0"/>
              <a:t> </a:t>
            </a:r>
            <a:r>
              <a:rPr lang="en-US" sz="1500" dirty="0"/>
              <a:t>eat, relax, hike or fish until “dark 30” about mid-night.	</a:t>
            </a:r>
          </a:p>
          <a:p>
            <a:pPr eaLnBrk="1" hangingPunct="1">
              <a:lnSpc>
                <a:spcPct val="80000"/>
              </a:lnSpc>
              <a:buFont typeface="Wingdings" pitchFamily="2" charset="2"/>
              <a:buNone/>
              <a:defRPr/>
            </a:pPr>
            <a:r>
              <a:rPr lang="en-US" sz="1600" b="1" dirty="0">
                <a:latin typeface="Times New Roman" pitchFamily="18" charset="0"/>
              </a:rPr>
              <a:t>	</a:t>
            </a:r>
          </a:p>
        </p:txBody>
      </p:sp>
      <p:sp>
        <p:nvSpPr>
          <p:cNvPr id="2" name="TextBox 1">
            <a:extLst>
              <a:ext uri="{FF2B5EF4-FFF2-40B4-BE49-F238E27FC236}">
                <a16:creationId xmlns:a16="http://schemas.microsoft.com/office/drawing/2014/main" id="{2BB66F0F-1460-B24D-8DD7-FFC31C4F3DF7}"/>
              </a:ext>
            </a:extLst>
          </p:cNvPr>
          <p:cNvSpPr txBox="1"/>
          <p:nvPr/>
        </p:nvSpPr>
        <p:spPr>
          <a:xfrm>
            <a:off x="304800" y="5081588"/>
            <a:ext cx="8610600" cy="1400175"/>
          </a:xfrm>
          <a:prstGeom prst="rect">
            <a:avLst/>
          </a:prstGeom>
          <a:noFill/>
        </p:spPr>
        <p:txBody>
          <a:bodyPr>
            <a:spAutoFit/>
          </a:bodyPr>
          <a:lstStyle/>
          <a:p>
            <a:pPr eaLnBrk="1" hangingPunct="1">
              <a:defRPr/>
            </a:pPr>
            <a:r>
              <a:rPr lang="en-US" sz="1500" dirty="0">
                <a:latin typeface="+mn-lt"/>
              </a:rPr>
              <a:t>Participants are spiritually fulfilled by the “hands on” mission work, helping Alaska churches and ministries.</a:t>
            </a:r>
          </a:p>
          <a:p>
            <a:pPr eaLnBrk="1" hangingPunct="1">
              <a:defRPr/>
            </a:pPr>
            <a:r>
              <a:rPr lang="en-US" sz="1500" i="1" dirty="0">
                <a:latin typeface="+mn-lt"/>
              </a:rPr>
              <a:t>(Those going save over $5-6,000 compared to Alaska fishing trips of 8-10 days).</a:t>
            </a:r>
          </a:p>
          <a:p>
            <a:pPr eaLnBrk="1" hangingPunct="1">
              <a:defRPr/>
            </a:pPr>
            <a:endParaRPr lang="en-US" sz="800" dirty="0">
              <a:latin typeface="+mn-lt"/>
            </a:endParaRPr>
          </a:p>
          <a:p>
            <a:pPr algn="ctr" eaLnBrk="1" hangingPunct="1">
              <a:defRPr/>
            </a:pPr>
            <a:r>
              <a:rPr lang="en-US" sz="1600" b="1" i="1" dirty="0">
                <a:cs typeface="Times New Roman" panose="02020603050405020304" pitchFamily="18" charset="0"/>
              </a:rPr>
              <a:t>We praise God that most who go with us to Alaska </a:t>
            </a:r>
          </a:p>
          <a:p>
            <a:pPr algn="ctr" eaLnBrk="1" hangingPunct="1">
              <a:defRPr/>
            </a:pPr>
            <a:r>
              <a:rPr lang="en-US" sz="1600" b="1" i="1" dirty="0">
                <a:cs typeface="Times New Roman" panose="02020603050405020304" pitchFamily="18" charset="0"/>
              </a:rPr>
              <a:t>Get “hooked” and become involved in  on-going mission service and giving, even in other nations.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FC087D9F-4582-944E-8562-A64228972633}"/>
              </a:ext>
            </a:extLst>
          </p:cNvPr>
          <p:cNvSpPr>
            <a:spLocks noGrp="1" noChangeArrowheads="1"/>
          </p:cNvSpPr>
          <p:nvPr>
            <p:ph type="title"/>
          </p:nvPr>
        </p:nvSpPr>
        <p:spPr>
          <a:xfrm>
            <a:off x="228600" y="0"/>
            <a:ext cx="8763000" cy="838200"/>
          </a:xfrm>
        </p:spPr>
        <p:txBody>
          <a:bodyPr/>
          <a:lstStyle/>
          <a:p>
            <a:pPr eaLnBrk="1" hangingPunct="1">
              <a:defRPr/>
            </a:pPr>
            <a:r>
              <a:rPr lang="en-US" sz="4000" b="1" dirty="0">
                <a:latin typeface="Times New Roman" pitchFamily="18" charset="0"/>
              </a:rPr>
              <a:t>Mission …Yucatan, Cuba and Beyond</a:t>
            </a:r>
          </a:p>
        </p:txBody>
      </p:sp>
      <p:sp>
        <p:nvSpPr>
          <p:cNvPr id="15363" name="Rectangle 3">
            <a:extLst>
              <a:ext uri="{FF2B5EF4-FFF2-40B4-BE49-F238E27FC236}">
                <a16:creationId xmlns:a16="http://schemas.microsoft.com/office/drawing/2014/main" id="{F0836AA8-2695-F045-BC21-D63E198C8F04}"/>
              </a:ext>
            </a:extLst>
          </p:cNvPr>
          <p:cNvSpPr>
            <a:spLocks noGrp="1" noChangeArrowheads="1"/>
          </p:cNvSpPr>
          <p:nvPr>
            <p:ph type="body" idx="1"/>
          </p:nvPr>
        </p:nvSpPr>
        <p:spPr>
          <a:xfrm>
            <a:off x="152400" y="762000"/>
            <a:ext cx="8839200" cy="6019800"/>
          </a:xfrm>
        </p:spPr>
        <p:txBody>
          <a:bodyPr/>
          <a:lstStyle/>
          <a:p>
            <a:pPr eaLnBrk="1" hangingPunct="1">
              <a:defRPr/>
            </a:pPr>
            <a:r>
              <a:rPr lang="en-US" sz="1400" dirty="0"/>
              <a:t>In 1989, Bob and Barb had planned to vacation in Cancun but, while on that vacation, God spoke to their heart about launching mission work in the Yucatan. God led, and they followed…</a:t>
            </a:r>
          </a:p>
          <a:p>
            <a:pPr eaLnBrk="1" hangingPunct="1">
              <a:defRPr/>
            </a:pPr>
            <a:endParaRPr lang="en-US" sz="800" dirty="0"/>
          </a:p>
          <a:p>
            <a:pPr eaLnBrk="1" hangingPunct="1">
              <a:defRPr/>
            </a:pPr>
            <a:r>
              <a:rPr lang="en-US" sz="1400" dirty="0"/>
              <a:t>They began working with the First Baptist Church of Merida doing evangelism.  Most evangelistic trips saw 3-400 come to Jesus, using the </a:t>
            </a:r>
            <a:r>
              <a:rPr lang="en-US" sz="1400" i="1" dirty="0"/>
              <a:t>Jesus Film </a:t>
            </a:r>
            <a:r>
              <a:rPr lang="en-US" sz="1400" dirty="0"/>
              <a:t>in Spanish.  Unfortunately, there was little “follow-up” discipleship  by the Yucatan leaders and churches.</a:t>
            </a:r>
          </a:p>
          <a:p>
            <a:pPr eaLnBrk="1" hangingPunct="1">
              <a:defRPr/>
            </a:pPr>
            <a:endParaRPr lang="en-US" sz="800" dirty="0"/>
          </a:p>
          <a:p>
            <a:pPr eaLnBrk="1" hangingPunct="1">
              <a:defRPr/>
            </a:pPr>
            <a:r>
              <a:rPr lang="en-US" sz="1400" dirty="0"/>
              <a:t>Thus, Bob helped start a pastor’s training school with First Baptist of Merida and cooperating with Faith Baptist Missions. In those early days, Prairie Creek Baptist Church of Plano, TX and Pastor Bob were the key leaders in the Bible College Training.</a:t>
            </a:r>
          </a:p>
          <a:p>
            <a:pPr eaLnBrk="1" hangingPunct="1">
              <a:defRPr/>
            </a:pPr>
            <a:endParaRPr lang="en-US" sz="800" dirty="0"/>
          </a:p>
          <a:p>
            <a:pPr eaLnBrk="1" hangingPunct="1">
              <a:defRPr/>
            </a:pPr>
            <a:r>
              <a:rPr lang="en-US" sz="1400" dirty="0"/>
              <a:t>Small Bible College/Training Schools were planted in Merida, Campeche, Cancun, </a:t>
            </a:r>
            <a:r>
              <a:rPr lang="en-US" sz="1400" dirty="0" err="1"/>
              <a:t>Vallodalid</a:t>
            </a:r>
            <a:r>
              <a:rPr lang="en-US" sz="1400" dirty="0"/>
              <a:t>, Tabasco (in Mexico),  in Havana, and later had extensions all over Cuba.</a:t>
            </a:r>
          </a:p>
          <a:p>
            <a:pPr eaLnBrk="1" hangingPunct="1">
              <a:defRPr/>
            </a:pPr>
            <a:endParaRPr lang="en-US" sz="800" dirty="0"/>
          </a:p>
          <a:p>
            <a:pPr eaLnBrk="1" hangingPunct="1">
              <a:defRPr/>
            </a:pPr>
            <a:r>
              <a:rPr lang="en-US" sz="1400" dirty="0"/>
              <a:t>It is estimated that ten years ago there were about 200 Evangelical churches in the Yucatan.  Today, that estimate is over 400 churches. </a:t>
            </a:r>
          </a:p>
          <a:p>
            <a:pPr eaLnBrk="1" hangingPunct="1">
              <a:defRPr/>
            </a:pPr>
            <a:endParaRPr lang="en-US" sz="800" dirty="0"/>
          </a:p>
          <a:p>
            <a:pPr eaLnBrk="1" hangingPunct="1">
              <a:defRPr/>
            </a:pPr>
            <a:r>
              <a:rPr lang="en-US" sz="1400" dirty="0"/>
              <a:t>Today our ministry is deeply involved in helping to support strong Latin Bible College Institutes in the Yucatan, Tabasco and Communist Cuba. Presently we work with 13 Institutes, with 5 directors, 24 professors and 170 students. Trainees will be pastors, missionaries and church leaders in Mexico.</a:t>
            </a:r>
          </a:p>
          <a:p>
            <a:pPr eaLnBrk="1" hangingPunct="1">
              <a:defRPr/>
            </a:pPr>
            <a:endParaRPr lang="en-US" sz="800" dirty="0"/>
          </a:p>
          <a:p>
            <a:pPr eaLnBrk="1" hangingPunct="1">
              <a:defRPr/>
            </a:pPr>
            <a:r>
              <a:rPr lang="en-US" sz="1400" dirty="0"/>
              <a:t>Cuba is now sending out many </a:t>
            </a:r>
            <a:r>
              <a:rPr lang="en-US" sz="1400" i="1" dirty="0"/>
              <a:t>“foreign missionaries” </a:t>
            </a:r>
            <a:r>
              <a:rPr lang="en-US" sz="1400" dirty="0"/>
              <a:t>to the </a:t>
            </a:r>
            <a:r>
              <a:rPr lang="en-US" sz="1400" i="1" dirty="0"/>
              <a:t>Nations. </a:t>
            </a:r>
            <a:r>
              <a:rPr lang="en-US" sz="1400" dirty="0"/>
              <a:t>About 40 are in training or already serving on ”foreign fields” (most are doctors, nurses or medical techs serving in Africa, South America Latin America, especially in Mexico). All are supported by the countries where they serve medically.</a:t>
            </a:r>
          </a:p>
          <a:p>
            <a:pPr marL="0" indent="0" algn="ctr" eaLnBrk="1" hangingPunct="1">
              <a:buFont typeface="Wingdings" pitchFamily="2" charset="2"/>
              <a:buNone/>
              <a:defRPr/>
            </a:pPr>
            <a:r>
              <a:rPr lang="en-US" sz="1400" b="1" dirty="0"/>
              <a:t>Incredible!</a:t>
            </a:r>
          </a:p>
          <a:p>
            <a:pPr marL="0" indent="0" eaLnBrk="1" hangingPunct="1">
              <a:buFont typeface="Wingdings" pitchFamily="2" charset="2"/>
              <a:buNone/>
              <a:defRPr/>
            </a:pPr>
            <a:endParaRPr lang="en-US" sz="1800" b="1" dirty="0">
              <a:latin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0EEFC3DA-6775-A746-90E9-1ED909A3807D}"/>
              </a:ext>
            </a:extLst>
          </p:cNvPr>
          <p:cNvSpPr>
            <a:spLocks noGrp="1" noChangeArrowheads="1"/>
          </p:cNvSpPr>
          <p:nvPr>
            <p:ph type="title"/>
          </p:nvPr>
        </p:nvSpPr>
        <p:spPr>
          <a:xfrm>
            <a:off x="457200" y="0"/>
            <a:ext cx="8229600" cy="762000"/>
          </a:xfrm>
        </p:spPr>
        <p:txBody>
          <a:bodyPr/>
          <a:lstStyle/>
          <a:p>
            <a:pPr eaLnBrk="1" hangingPunct="1">
              <a:defRPr/>
            </a:pPr>
            <a:r>
              <a:rPr lang="en-US" b="1" dirty="0">
                <a:latin typeface="Times New Roman" pitchFamily="18" charset="0"/>
              </a:rPr>
              <a:t>Freedom in Romania</a:t>
            </a:r>
          </a:p>
        </p:txBody>
      </p:sp>
      <p:sp>
        <p:nvSpPr>
          <p:cNvPr id="16387" name="Rectangle 3">
            <a:extLst>
              <a:ext uri="{FF2B5EF4-FFF2-40B4-BE49-F238E27FC236}">
                <a16:creationId xmlns:a16="http://schemas.microsoft.com/office/drawing/2014/main" id="{429E3B28-E649-464D-ACEA-68F87731059D}"/>
              </a:ext>
            </a:extLst>
          </p:cNvPr>
          <p:cNvSpPr>
            <a:spLocks noGrp="1" noChangeArrowheads="1"/>
          </p:cNvSpPr>
          <p:nvPr>
            <p:ph type="body" idx="1"/>
          </p:nvPr>
        </p:nvSpPr>
        <p:spPr>
          <a:xfrm>
            <a:off x="228600" y="914400"/>
            <a:ext cx="8686800" cy="5943600"/>
          </a:xfrm>
        </p:spPr>
        <p:txBody>
          <a:bodyPr/>
          <a:lstStyle/>
          <a:p>
            <a:pPr marL="0" indent="0" algn="ctr" eaLnBrk="1" hangingPunct="1">
              <a:lnSpc>
                <a:spcPct val="90000"/>
              </a:lnSpc>
              <a:buFont typeface="Wingdings" pitchFamily="2" charset="2"/>
              <a:buNone/>
              <a:defRPr/>
            </a:pPr>
            <a:r>
              <a:rPr lang="en-US" sz="1800" b="1" dirty="0">
                <a:latin typeface="Times New Roman" pitchFamily="18" charset="0"/>
              </a:rPr>
              <a:t>Christmas Eve 1989 Nicolae Ceausescu was killed by his own people, and Romania</a:t>
            </a:r>
          </a:p>
          <a:p>
            <a:pPr marL="0" indent="0" algn="ctr" eaLnBrk="1" hangingPunct="1">
              <a:lnSpc>
                <a:spcPct val="90000"/>
              </a:lnSpc>
              <a:buFont typeface="Wingdings" pitchFamily="2" charset="2"/>
              <a:buNone/>
              <a:defRPr/>
            </a:pPr>
            <a:r>
              <a:rPr lang="en-US" sz="1800" b="1" dirty="0">
                <a:latin typeface="Times New Roman" pitchFamily="18" charset="0"/>
              </a:rPr>
              <a:t>became free for the first time in over 40 years.</a:t>
            </a:r>
          </a:p>
          <a:p>
            <a:pPr marL="0" indent="0" algn="ctr" eaLnBrk="1" hangingPunct="1">
              <a:lnSpc>
                <a:spcPct val="90000"/>
              </a:lnSpc>
              <a:buFont typeface="Wingdings" pitchFamily="2" charset="2"/>
              <a:buNone/>
              <a:defRPr/>
            </a:pPr>
            <a:endParaRPr lang="en-US" sz="900" b="1" dirty="0">
              <a:latin typeface="Times New Roman" pitchFamily="18" charset="0"/>
            </a:endParaRPr>
          </a:p>
          <a:p>
            <a:pPr eaLnBrk="1" hangingPunct="1">
              <a:defRPr/>
            </a:pPr>
            <a:r>
              <a:rPr lang="en-US" sz="1500" dirty="0"/>
              <a:t>God raised up Emanuel Baptist Church (from the brave Second Baptist Church) to build a worship area for 3,600 people. At the same time they built the Emanuel Baptist Seminary and publishing company in Oradea.  Today both church and seminary are the largest Evangelical ministries in all Europe.  What a joy to have been a part of prayer and support for these ministries during their days of struggle and hardship. The “Acts like experiences” will long be remembered.</a:t>
            </a:r>
          </a:p>
          <a:p>
            <a:pPr eaLnBrk="1" hangingPunct="1">
              <a:defRPr/>
            </a:pPr>
            <a:endParaRPr lang="en-US" sz="1100" dirty="0"/>
          </a:p>
          <a:p>
            <a:pPr eaLnBrk="1" hangingPunct="1">
              <a:defRPr/>
            </a:pPr>
            <a:r>
              <a:rPr lang="en-US" sz="1500" dirty="0"/>
              <a:t>When freedom came…hundreds of American churches rushed to experience  the Oradea revival.  Being a pastor of a smaller church in the US,  Bob moved eastward, to assist a new work in </a:t>
            </a:r>
            <a:r>
              <a:rPr lang="en-US" sz="1500" dirty="0" err="1"/>
              <a:t>Tirgu</a:t>
            </a:r>
            <a:r>
              <a:rPr lang="en-US" sz="1500" dirty="0"/>
              <a:t>  </a:t>
            </a:r>
            <a:r>
              <a:rPr lang="en-US" sz="1500" dirty="0" err="1"/>
              <a:t>Mures</a:t>
            </a:r>
            <a:r>
              <a:rPr lang="en-US" sz="1500" dirty="0"/>
              <a:t>, (Second Baptist Church where </a:t>
            </a:r>
            <a:r>
              <a:rPr lang="en-US" sz="1500" dirty="0" err="1"/>
              <a:t>Vasile</a:t>
            </a:r>
            <a:r>
              <a:rPr lang="en-US" sz="1500" dirty="0"/>
              <a:t> Paul was Pastor. That was in 1994.)</a:t>
            </a:r>
          </a:p>
          <a:p>
            <a:pPr eaLnBrk="1" hangingPunct="1">
              <a:defRPr/>
            </a:pPr>
            <a:endParaRPr lang="en-US" sz="1100" dirty="0"/>
          </a:p>
          <a:p>
            <a:pPr eaLnBrk="1" hangingPunct="1">
              <a:defRPr/>
            </a:pPr>
            <a:r>
              <a:rPr lang="en-US" sz="1500" dirty="0"/>
              <a:t>Working with this “mother church” in </a:t>
            </a:r>
            <a:r>
              <a:rPr lang="en-US" sz="1500" dirty="0" err="1"/>
              <a:t>Targu</a:t>
            </a:r>
            <a:r>
              <a:rPr lang="en-US" sz="1500" dirty="0"/>
              <a:t> </a:t>
            </a:r>
            <a:r>
              <a:rPr lang="en-US" sz="1500" dirty="0" err="1"/>
              <a:t>Mures</a:t>
            </a:r>
            <a:r>
              <a:rPr lang="en-US" sz="1500" dirty="0"/>
              <a:t>, Prairie Creek and Bro. Bob helped start work in 31 villages surrounding the city. Today, these are all self-supporting and growing churches.</a:t>
            </a:r>
          </a:p>
          <a:p>
            <a:pPr eaLnBrk="1" hangingPunct="1">
              <a:defRPr/>
            </a:pPr>
            <a:endParaRPr lang="en-US" sz="1100" dirty="0"/>
          </a:p>
          <a:p>
            <a:pPr eaLnBrk="1" hangingPunct="1">
              <a:defRPr/>
            </a:pPr>
            <a:r>
              <a:rPr lang="en-US" sz="1500" dirty="0"/>
              <a:t>Today, we assist with sports and youth outreach with </a:t>
            </a:r>
            <a:r>
              <a:rPr lang="en-US" sz="1500" i="1" dirty="0"/>
              <a:t>Life Romania</a:t>
            </a:r>
            <a:r>
              <a:rPr lang="en-US" sz="1500" dirty="0"/>
              <a:t>. Annually they reached nearly 2,000 and over 500 youth come to know Jesus and their Savior and Lord.</a:t>
            </a:r>
          </a:p>
          <a:p>
            <a:pPr marL="0" indent="0" algn="ctr" eaLnBrk="1" hangingPunct="1">
              <a:buFont typeface="Wingdings" pitchFamily="2" charset="2"/>
              <a:buNone/>
              <a:defRPr/>
            </a:pPr>
            <a:r>
              <a:rPr lang="en-US" sz="1800" b="1" dirty="0">
                <a:latin typeface="Times New Roman" pitchFamily="18" charset="0"/>
              </a:rPr>
              <a:t>What a Strategic Mission Work Romania Has Been and Is Today!</a:t>
            </a:r>
          </a:p>
          <a:p>
            <a:pPr eaLnBrk="1" hangingPunct="1">
              <a:defRPr/>
            </a:pPr>
            <a:endParaRPr lang="en-US" sz="1500" dirty="0"/>
          </a:p>
          <a:p>
            <a:pPr marL="0" indent="0" eaLnBrk="1" hangingPunct="1">
              <a:buFont typeface="Wingdings" pitchFamily="2" charset="2"/>
              <a:buNone/>
              <a:defRPr/>
            </a:pPr>
            <a:endParaRPr lang="en-US" sz="1800" b="1" dirty="0">
              <a:latin typeface="Times New Roman" pitchFamily="18" charset="0"/>
            </a:endParaRPr>
          </a:p>
        </p:txBody>
      </p:sp>
    </p:spTree>
  </p:cSld>
  <p:clrMapOvr>
    <a:masterClrMapping/>
  </p:clrMapOvr>
</p:sld>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Globe</Template>
  <TotalTime>3676</TotalTime>
  <Words>2663</Words>
  <Application>Microsoft Macintosh PowerPoint</Application>
  <PresentationFormat>On-screen Show (4:3)</PresentationFormat>
  <Paragraphs>201</Paragraphs>
  <Slides>16</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Courier New</vt:lpstr>
      <vt:lpstr>Times New Roman</vt:lpstr>
      <vt:lpstr>Verdana</vt:lpstr>
      <vt:lpstr>Wingdings</vt:lpstr>
      <vt:lpstr>Globe</vt:lpstr>
      <vt:lpstr>           </vt:lpstr>
      <vt:lpstr>Please Scroll through this Power point Overview and choose areas of interest.</vt:lpstr>
      <vt:lpstr>Discover God’s Land … ISRAEL</vt:lpstr>
      <vt:lpstr>Experience World Missions …</vt:lpstr>
      <vt:lpstr>Committed and Going Strong…</vt:lpstr>
      <vt:lpstr>God’s Land ISRAEL </vt:lpstr>
      <vt:lpstr>Mission … Alaska</vt:lpstr>
      <vt:lpstr>Mission …Yucatan, Cuba and Beyond</vt:lpstr>
      <vt:lpstr>Freedom in Romania</vt:lpstr>
      <vt:lpstr>When in Eastern Europe Mission … Bulgaria</vt:lpstr>
      <vt:lpstr>Mission … Seminary Training in Communist Cuba</vt:lpstr>
      <vt:lpstr>Cuban Pastors and Missionaries Are Committed to Starting House Churches</vt:lpstr>
      <vt:lpstr>Pure Water for Our World</vt:lpstr>
      <vt:lpstr>  Invest in Eternity …</vt:lpstr>
      <vt:lpstr>Bob C. Ross Ministry Board</vt:lpstr>
      <vt:lpstr> Contact Us…</vt:lpstr>
    </vt:vector>
  </TitlesOfParts>
  <Company>Texas Instruments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Bob C Ross</dc:creator>
  <cp:lastModifiedBy>Craig Lundie</cp:lastModifiedBy>
  <cp:revision>216</cp:revision>
  <cp:lastPrinted>2019-06-14T22:02:23Z</cp:lastPrinted>
  <dcterms:created xsi:type="dcterms:W3CDTF">2007-05-08T15:10:43Z</dcterms:created>
  <dcterms:modified xsi:type="dcterms:W3CDTF">2020-05-14T23:31:11Z</dcterms:modified>
</cp:coreProperties>
</file>